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21cbcdafd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f3379dfc94b64"/>
  </p:sldMasterIdLst>
  <p:sldIdLst>
    <p:sldId xmlns:r="http://schemas.openxmlformats.org/officeDocument/2006/relationships" id="256" r:id="Rf79f7f84ad314b16"/>
    <p:sldId xmlns:r="http://schemas.openxmlformats.org/officeDocument/2006/relationships" id="257" r:id="R11d22b9fafce412c"/>
    <p:sldId xmlns:r="http://schemas.openxmlformats.org/officeDocument/2006/relationships" id="258" r:id="R731f3852ccac4697"/>
    <p:sldId xmlns:r="http://schemas.openxmlformats.org/officeDocument/2006/relationships" id="259" r:id="Re150fd039ac44d47"/>
    <p:sldId xmlns:r="http://schemas.openxmlformats.org/officeDocument/2006/relationships" id="260" r:id="R53f900690f744836"/>
    <p:sldId xmlns:r="http://schemas.openxmlformats.org/officeDocument/2006/relationships" id="261" r:id="R607a38527b8647a9"/>
    <p:sldId xmlns:r="http://schemas.openxmlformats.org/officeDocument/2006/relationships" id="262" r:id="Raf60a2b7b60b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f3379dfc94b64" /><Relationship Type="http://schemas.openxmlformats.org/officeDocument/2006/relationships/slide" Target="/ppt/slides/slide1.xml" Id="Rf79f7f84ad314b16" /><Relationship Type="http://schemas.openxmlformats.org/officeDocument/2006/relationships/slide" Target="/ppt/slides/slide2.xml" Id="R11d22b9fafce412c" /><Relationship Type="http://schemas.openxmlformats.org/officeDocument/2006/relationships/slide" Target="/ppt/slides/slide3.xml" Id="R731f3852ccac4697" /><Relationship Type="http://schemas.openxmlformats.org/officeDocument/2006/relationships/slide" Target="/ppt/slides/slide4.xml" Id="Re150fd039ac44d47" /><Relationship Type="http://schemas.openxmlformats.org/officeDocument/2006/relationships/slide" Target="/ppt/slides/slide5.xml" Id="R53f900690f744836" /><Relationship Type="http://schemas.openxmlformats.org/officeDocument/2006/relationships/slide" Target="/ppt/slides/slide6.xml" Id="R607a38527b8647a9" /><Relationship Type="http://schemas.openxmlformats.org/officeDocument/2006/relationships/slide" Target="/ppt/slides/slide7.xml" Id="Raf60a2b7b60b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52efb6609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c501e87f431c" /><Relationship Type="http://schemas.openxmlformats.org/officeDocument/2006/relationships/theme" Target="/ppt/slideMasters/theme/theme1.xml" Id="R844b3b7cb4aa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cc501e87f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bf415f233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4def734a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d4350fe0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83e8b7772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264dffb1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3d3e8194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5d372995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