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c33ff2a8a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fd241df344e6d"/>
  </p:sldMasterIdLst>
  <p:sldIdLst>
    <p:sldId xmlns:r="http://schemas.openxmlformats.org/officeDocument/2006/relationships" id="256" r:id="R2f66a4b2787c4d81"/>
    <p:sldId xmlns:r="http://schemas.openxmlformats.org/officeDocument/2006/relationships" id="257" r:id="R5e9a68861fd84100"/>
    <p:sldId xmlns:r="http://schemas.openxmlformats.org/officeDocument/2006/relationships" id="258" r:id="R8158a9813b244940"/>
    <p:sldId xmlns:r="http://schemas.openxmlformats.org/officeDocument/2006/relationships" id="259" r:id="Rcf47edbbfa1649c6"/>
    <p:sldId xmlns:r="http://schemas.openxmlformats.org/officeDocument/2006/relationships" id="260" r:id="Raa997283d4a14b74"/>
    <p:sldId xmlns:r="http://schemas.openxmlformats.org/officeDocument/2006/relationships" id="261" r:id="R617b9849e4d0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fd241df344e6d" /><Relationship Type="http://schemas.openxmlformats.org/officeDocument/2006/relationships/slide" Target="/ppt/slides/slide1.xml" Id="R2f66a4b2787c4d81" /><Relationship Type="http://schemas.openxmlformats.org/officeDocument/2006/relationships/slide" Target="/ppt/slides/slide2.xml" Id="R5e9a68861fd84100" /><Relationship Type="http://schemas.openxmlformats.org/officeDocument/2006/relationships/slide" Target="/ppt/slides/slide3.xml" Id="R8158a9813b244940" /><Relationship Type="http://schemas.openxmlformats.org/officeDocument/2006/relationships/slide" Target="/ppt/slides/slide4.xml" Id="Rcf47edbbfa1649c6" /><Relationship Type="http://schemas.openxmlformats.org/officeDocument/2006/relationships/slide" Target="/ppt/slides/slide5.xml" Id="Raa997283d4a14b74" /><Relationship Type="http://schemas.openxmlformats.org/officeDocument/2006/relationships/slide" Target="/ppt/slides/slide6.xml" Id="R617b9849e4d0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764116f59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45659a2b34535" /><Relationship Type="http://schemas.openxmlformats.org/officeDocument/2006/relationships/theme" Target="/ppt/slideMasters/theme/theme1.xml" Id="R0051f072a756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45659a2b3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7b9be1f38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00db234d6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fc0e751ba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a6f511b42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5a2dfa492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948bee3c2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