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40d15c2a3149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f1ae26c7f24321"/>
  </p:sldMasterIdLst>
  <p:sldIdLst>
    <p:sldId xmlns:r="http://schemas.openxmlformats.org/officeDocument/2006/relationships" id="256" r:id="Rcbca6452b241400c"/>
    <p:sldId xmlns:r="http://schemas.openxmlformats.org/officeDocument/2006/relationships" id="257" r:id="Rc0de4041957d44ae"/>
    <p:sldId xmlns:r="http://schemas.openxmlformats.org/officeDocument/2006/relationships" id="258" r:id="R284cd5bf6e2d4948"/>
    <p:sldId xmlns:r="http://schemas.openxmlformats.org/officeDocument/2006/relationships" id="259" r:id="R9abb72b2c8d54685"/>
    <p:sldId xmlns:r="http://schemas.openxmlformats.org/officeDocument/2006/relationships" id="260" r:id="Ra311db320d934da7"/>
    <p:sldId xmlns:r="http://schemas.openxmlformats.org/officeDocument/2006/relationships" id="261" r:id="R370a8f47343c4394"/>
    <p:sldId xmlns:r="http://schemas.openxmlformats.org/officeDocument/2006/relationships" id="262" r:id="R0972795272ba49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1ae26c7f24321" /><Relationship Type="http://schemas.openxmlformats.org/officeDocument/2006/relationships/slide" Target="/ppt/slides/slide1.xml" Id="Rcbca6452b241400c" /><Relationship Type="http://schemas.openxmlformats.org/officeDocument/2006/relationships/slide" Target="/ppt/slides/slide2.xml" Id="Rc0de4041957d44ae" /><Relationship Type="http://schemas.openxmlformats.org/officeDocument/2006/relationships/slide" Target="/ppt/slides/slide3.xml" Id="R284cd5bf6e2d4948" /><Relationship Type="http://schemas.openxmlformats.org/officeDocument/2006/relationships/slide" Target="/ppt/slides/slide4.xml" Id="R9abb72b2c8d54685" /><Relationship Type="http://schemas.openxmlformats.org/officeDocument/2006/relationships/slide" Target="/ppt/slides/slide5.xml" Id="Ra311db320d934da7" /><Relationship Type="http://schemas.openxmlformats.org/officeDocument/2006/relationships/slide" Target="/ppt/slides/slide6.xml" Id="R370a8f47343c4394" /><Relationship Type="http://schemas.openxmlformats.org/officeDocument/2006/relationships/slide" Target="/ppt/slides/slide7.xml" Id="R0972795272ba49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1219e116ea42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3b38cf3354c96" /><Relationship Type="http://schemas.openxmlformats.org/officeDocument/2006/relationships/theme" Target="/ppt/slideMasters/theme/theme1.xml" Id="Ra3f128a3cc4c4b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b3b38cf3354c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ecba40ae14a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46e678a9e44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4a2fa5b4c4a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b47457deb4c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76f5c4cb940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aecac513a47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a49f1689e4f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KIRIE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1 577 469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8 041 779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8 075 800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LARSSON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Evjehøgda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KIRIE AS</a:t>
            </a:r>
          </a:p>
        </p:txBody>
      </p:sp>
    </p:spTree>
  </p:cSld>
  <p:clrMapOvr>
    <a:masterClrMapping xmlns:a="http://schemas.openxmlformats.org/drawingml/2006/main"/>
  </p:clrMapOvr>
</p:sld>
</file>