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f156017e3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2d35d452ad4a63"/>
  </p:sldMasterIdLst>
  <p:sldIdLst>
    <p:sldId xmlns:r="http://schemas.openxmlformats.org/officeDocument/2006/relationships" id="256" r:id="Raf32ebb7225b4d71"/>
    <p:sldId xmlns:r="http://schemas.openxmlformats.org/officeDocument/2006/relationships" id="257" r:id="Rc9dda658bab44b15"/>
    <p:sldId xmlns:r="http://schemas.openxmlformats.org/officeDocument/2006/relationships" id="258" r:id="Rd8fa333206704a4d"/>
    <p:sldId xmlns:r="http://schemas.openxmlformats.org/officeDocument/2006/relationships" id="259" r:id="R30885b7f99e24b73"/>
    <p:sldId xmlns:r="http://schemas.openxmlformats.org/officeDocument/2006/relationships" id="260" r:id="Rbc85115b08ee4011"/>
    <p:sldId xmlns:r="http://schemas.openxmlformats.org/officeDocument/2006/relationships" id="261" r:id="R8f1c9ecc459143a3"/>
    <p:sldId xmlns:r="http://schemas.openxmlformats.org/officeDocument/2006/relationships" id="262" r:id="R1220f471df50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d35d452ad4a63" /><Relationship Type="http://schemas.openxmlformats.org/officeDocument/2006/relationships/slide" Target="/ppt/slides/slide1.xml" Id="Raf32ebb7225b4d71" /><Relationship Type="http://schemas.openxmlformats.org/officeDocument/2006/relationships/slide" Target="/ppt/slides/slide2.xml" Id="Rc9dda658bab44b15" /><Relationship Type="http://schemas.openxmlformats.org/officeDocument/2006/relationships/slide" Target="/ppt/slides/slide3.xml" Id="Rd8fa333206704a4d" /><Relationship Type="http://schemas.openxmlformats.org/officeDocument/2006/relationships/slide" Target="/ppt/slides/slide4.xml" Id="R30885b7f99e24b73" /><Relationship Type="http://schemas.openxmlformats.org/officeDocument/2006/relationships/slide" Target="/ppt/slides/slide5.xml" Id="Rbc85115b08ee4011" /><Relationship Type="http://schemas.openxmlformats.org/officeDocument/2006/relationships/slide" Target="/ppt/slides/slide6.xml" Id="R8f1c9ecc459143a3" /><Relationship Type="http://schemas.openxmlformats.org/officeDocument/2006/relationships/slide" Target="/ppt/slides/slide7.xml" Id="R1220f471df50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3468b031e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c80fe47a44f86" /><Relationship Type="http://schemas.openxmlformats.org/officeDocument/2006/relationships/theme" Target="/ppt/slideMasters/theme/theme1.xml" Id="R5452b96fd8e7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5c80fe47a4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13023cba0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195fbbef9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99cf64f7f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725fd414d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7c4500cf0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e9450ba5240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a2366f8ec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24 310 390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27 513 957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28 469 148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SJUVE TOM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Hollenderåsen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