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f1723716b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681b5c63c4a63"/>
  </p:sldMasterIdLst>
  <p:sldIdLst>
    <p:sldId xmlns:r="http://schemas.openxmlformats.org/officeDocument/2006/relationships" id="256" r:id="R2eb414523a5e4794"/>
    <p:sldId xmlns:r="http://schemas.openxmlformats.org/officeDocument/2006/relationships" id="257" r:id="R9a928d9ac1b34b81"/>
    <p:sldId xmlns:r="http://schemas.openxmlformats.org/officeDocument/2006/relationships" id="258" r:id="R7750b737f28f4c23"/>
    <p:sldId xmlns:r="http://schemas.openxmlformats.org/officeDocument/2006/relationships" id="259" r:id="R268e258a1df14488"/>
    <p:sldId xmlns:r="http://schemas.openxmlformats.org/officeDocument/2006/relationships" id="260" r:id="R33b78e61b8ef4e0f"/>
    <p:sldId xmlns:r="http://schemas.openxmlformats.org/officeDocument/2006/relationships" id="261" r:id="R0888143b1b8e47bd"/>
    <p:sldId xmlns:r="http://schemas.openxmlformats.org/officeDocument/2006/relationships" id="262" r:id="R8a1f57528597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681b5c63c4a63" /><Relationship Type="http://schemas.openxmlformats.org/officeDocument/2006/relationships/slide" Target="/ppt/slides/slide1.xml" Id="R2eb414523a5e4794" /><Relationship Type="http://schemas.openxmlformats.org/officeDocument/2006/relationships/slide" Target="/ppt/slides/slide2.xml" Id="R9a928d9ac1b34b81" /><Relationship Type="http://schemas.openxmlformats.org/officeDocument/2006/relationships/slide" Target="/ppt/slides/slide3.xml" Id="R7750b737f28f4c23" /><Relationship Type="http://schemas.openxmlformats.org/officeDocument/2006/relationships/slide" Target="/ppt/slides/slide4.xml" Id="R268e258a1df14488" /><Relationship Type="http://schemas.openxmlformats.org/officeDocument/2006/relationships/slide" Target="/ppt/slides/slide5.xml" Id="R33b78e61b8ef4e0f" /><Relationship Type="http://schemas.openxmlformats.org/officeDocument/2006/relationships/slide" Target="/ppt/slides/slide6.xml" Id="R0888143b1b8e47bd" /><Relationship Type="http://schemas.openxmlformats.org/officeDocument/2006/relationships/slide" Target="/ppt/slides/slide7.xml" Id="R8a1f57528597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1c015b68b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31c613ebd482f" /><Relationship Type="http://schemas.openxmlformats.org/officeDocument/2006/relationships/theme" Target="/ppt/slideMasters/theme/theme1.xml" Id="Rd7dbc8f768d4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31c613ebd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052fd0a9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01852838a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328660f8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f1e4b8deb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18e7e332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02f519dc41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212b037eb45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24 310 390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28 469 148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TOM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Hollenderåsen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LARSING AS</a:t>
            </a:r>
          </a:p>
        </p:txBody>
      </p:sp>
    </p:spTree>
  </p:cSld>
  <p:clrMapOvr>
    <a:masterClrMapping xmlns:a="http://schemas.openxmlformats.org/drawingml/2006/main"/>
  </p:clrMapOvr>
</p:sld>
</file>