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ab7289b1a14c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37ac003514145"/>
  </p:sldMasterIdLst>
  <p:sldIdLst>
    <p:sldId xmlns:r="http://schemas.openxmlformats.org/officeDocument/2006/relationships" id="256" r:id="Rc46791ed4bec444f"/>
    <p:sldId xmlns:r="http://schemas.openxmlformats.org/officeDocument/2006/relationships" id="257" r:id="R0448556203f94619"/>
    <p:sldId xmlns:r="http://schemas.openxmlformats.org/officeDocument/2006/relationships" id="258" r:id="Rb97dd9c4e7474179"/>
    <p:sldId xmlns:r="http://schemas.openxmlformats.org/officeDocument/2006/relationships" id="259" r:id="R9ef799fbd40642a5"/>
    <p:sldId xmlns:r="http://schemas.openxmlformats.org/officeDocument/2006/relationships" id="260" r:id="Rbef2953c7b0347ce"/>
    <p:sldId xmlns:r="http://schemas.openxmlformats.org/officeDocument/2006/relationships" id="261" r:id="Rd86f09c3388b43c8"/>
    <p:sldId xmlns:r="http://schemas.openxmlformats.org/officeDocument/2006/relationships" id="262" r:id="R4bb7e078d5f0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37ac003514145" /><Relationship Type="http://schemas.openxmlformats.org/officeDocument/2006/relationships/slide" Target="/ppt/slides/slide1.xml" Id="Rc46791ed4bec444f" /><Relationship Type="http://schemas.openxmlformats.org/officeDocument/2006/relationships/slide" Target="/ppt/slides/slide2.xml" Id="R0448556203f94619" /><Relationship Type="http://schemas.openxmlformats.org/officeDocument/2006/relationships/slide" Target="/ppt/slides/slide3.xml" Id="Rb97dd9c4e7474179" /><Relationship Type="http://schemas.openxmlformats.org/officeDocument/2006/relationships/slide" Target="/ppt/slides/slide4.xml" Id="R9ef799fbd40642a5" /><Relationship Type="http://schemas.openxmlformats.org/officeDocument/2006/relationships/slide" Target="/ppt/slides/slide5.xml" Id="Rbef2953c7b0347ce" /><Relationship Type="http://schemas.openxmlformats.org/officeDocument/2006/relationships/slide" Target="/ppt/slides/slide6.xml" Id="Rd86f09c3388b43c8" /><Relationship Type="http://schemas.openxmlformats.org/officeDocument/2006/relationships/slide" Target="/ppt/slides/slide7.xml" Id="R4bb7e078d5f0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5bea8304d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44cf5701b44f2" /><Relationship Type="http://schemas.openxmlformats.org/officeDocument/2006/relationships/theme" Target="/ppt/slideMasters/theme/theme1.xml" Id="R98001f4106aa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44cf5701b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3804124ed43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4caf55eb6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dddfc1c5c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3b450c3f0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faf1d28d148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b9b5353ff4a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5ed402bcd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MONSEN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odd.monsen@kemax.no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