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57a3a607af4e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fbea6b21fe4a5a"/>
  </p:sldMasterIdLst>
  <p:sldIdLst>
    <p:sldId xmlns:r="http://schemas.openxmlformats.org/officeDocument/2006/relationships" id="256" r:id="Rfd3794c6e8d24b40"/>
    <p:sldId xmlns:r="http://schemas.openxmlformats.org/officeDocument/2006/relationships" id="257" r:id="R72e5c24751b14ff2"/>
    <p:sldId xmlns:r="http://schemas.openxmlformats.org/officeDocument/2006/relationships" id="258" r:id="Rfbe9f02e3e804f79"/>
    <p:sldId xmlns:r="http://schemas.openxmlformats.org/officeDocument/2006/relationships" id="259" r:id="R70228f29e95141ce"/>
    <p:sldId xmlns:r="http://schemas.openxmlformats.org/officeDocument/2006/relationships" id="260" r:id="R2b2662ef21b74690"/>
    <p:sldId xmlns:r="http://schemas.openxmlformats.org/officeDocument/2006/relationships" id="261" r:id="Rc0b9298fa5944f55"/>
    <p:sldId xmlns:r="http://schemas.openxmlformats.org/officeDocument/2006/relationships" id="262" r:id="Rf12f23424ea4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bea6b21fe4a5a" /><Relationship Type="http://schemas.openxmlformats.org/officeDocument/2006/relationships/slide" Target="/ppt/slides/slide1.xml" Id="Rfd3794c6e8d24b40" /><Relationship Type="http://schemas.openxmlformats.org/officeDocument/2006/relationships/slide" Target="/ppt/slides/slide2.xml" Id="R72e5c24751b14ff2" /><Relationship Type="http://schemas.openxmlformats.org/officeDocument/2006/relationships/slide" Target="/ppt/slides/slide3.xml" Id="Rfbe9f02e3e804f79" /><Relationship Type="http://schemas.openxmlformats.org/officeDocument/2006/relationships/slide" Target="/ppt/slides/slide4.xml" Id="R70228f29e95141ce" /><Relationship Type="http://schemas.openxmlformats.org/officeDocument/2006/relationships/slide" Target="/ppt/slides/slide5.xml" Id="R2b2662ef21b74690" /><Relationship Type="http://schemas.openxmlformats.org/officeDocument/2006/relationships/slide" Target="/ppt/slides/slide6.xml" Id="Rc0b9298fa5944f55" /><Relationship Type="http://schemas.openxmlformats.org/officeDocument/2006/relationships/slide" Target="/ppt/slides/slide7.xml" Id="Rf12f23424ea4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f0087bbbd046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6e3e743d64e50" /><Relationship Type="http://schemas.openxmlformats.org/officeDocument/2006/relationships/theme" Target="/ppt/slideMasters/theme/theme1.xml" Id="Rcd4ff91fa1a942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06e3e743d64e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cf623a64d40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67aa4449b44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c3648b59e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fb15cb6db43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0804fbf8946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42f15fbd1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545c84d81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SPURS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SPURS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18 831 316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EIKELAND CHRISTINE HORNE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 MORTEN EIDE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HORNE MARTE EIDE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Complér Accounting AS, Vestre Strømkaien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SPURS HOLDING AS</a:t>
            </a:r>
          </a:p>
        </p:txBody>
      </p:sp>
    </p:spTree>
  </p:cSld>
  <p:clrMapOvr>
    <a:masterClrMapping xmlns:a="http://schemas.openxmlformats.org/drawingml/2006/main"/>
  </p:clrMapOvr>
</p:sld>
</file>