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fa8965278b44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a95dcc40a44580"/>
  </p:sldMasterIdLst>
  <p:sldIdLst>
    <p:sldId xmlns:r="http://schemas.openxmlformats.org/officeDocument/2006/relationships" id="256" r:id="Ra4131d6d21c24931"/>
    <p:sldId xmlns:r="http://schemas.openxmlformats.org/officeDocument/2006/relationships" id="257" r:id="R346a3460cadd469c"/>
    <p:sldId xmlns:r="http://schemas.openxmlformats.org/officeDocument/2006/relationships" id="258" r:id="Rd2540ce98d594a5d"/>
    <p:sldId xmlns:r="http://schemas.openxmlformats.org/officeDocument/2006/relationships" id="259" r:id="R57eabfff62934a76"/>
    <p:sldId xmlns:r="http://schemas.openxmlformats.org/officeDocument/2006/relationships" id="260" r:id="Rb400b5e8200b4d7b"/>
    <p:sldId xmlns:r="http://schemas.openxmlformats.org/officeDocument/2006/relationships" id="261" r:id="R9815eff1a9134683"/>
    <p:sldId xmlns:r="http://schemas.openxmlformats.org/officeDocument/2006/relationships" id="262" r:id="Ra526ee142ef949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a95dcc40a44580" /><Relationship Type="http://schemas.openxmlformats.org/officeDocument/2006/relationships/slide" Target="/ppt/slides/slide1.xml" Id="Ra4131d6d21c24931" /><Relationship Type="http://schemas.openxmlformats.org/officeDocument/2006/relationships/slide" Target="/ppt/slides/slide2.xml" Id="R346a3460cadd469c" /><Relationship Type="http://schemas.openxmlformats.org/officeDocument/2006/relationships/slide" Target="/ppt/slides/slide3.xml" Id="Rd2540ce98d594a5d" /><Relationship Type="http://schemas.openxmlformats.org/officeDocument/2006/relationships/slide" Target="/ppt/slides/slide4.xml" Id="R57eabfff62934a76" /><Relationship Type="http://schemas.openxmlformats.org/officeDocument/2006/relationships/slide" Target="/ppt/slides/slide5.xml" Id="Rb400b5e8200b4d7b" /><Relationship Type="http://schemas.openxmlformats.org/officeDocument/2006/relationships/slide" Target="/ppt/slides/slide6.xml" Id="R9815eff1a9134683" /><Relationship Type="http://schemas.openxmlformats.org/officeDocument/2006/relationships/slide" Target="/ppt/slides/slide7.xml" Id="Ra526ee142ef949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f5e043e5d24e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3142887e84299" /><Relationship Type="http://schemas.openxmlformats.org/officeDocument/2006/relationships/theme" Target="/ppt/slideMasters/theme/theme1.xml" Id="R52d777f2e14546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93142887e842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f96d57cc149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6163e6e0e4e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482cf71d241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af89a23e549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d585ca1804d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d99ede06148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c2ac5fbec44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EISGUL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EISGUL AS ble etablert [år] og holder til i Oppaker.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888 968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715 735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632 064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2 912 341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3 133 856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GULBRANDSEN ØYVIND SÆTRE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Valsevegen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2166 Oppaker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osg@eisgul.no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990 033 293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