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35ae940fa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67c4fe6b74bc5"/>
  </p:sldMasterIdLst>
  <p:sldIdLst>
    <p:sldId xmlns:r="http://schemas.openxmlformats.org/officeDocument/2006/relationships" id="256" r:id="Rf0356e912a104e90"/>
    <p:sldId xmlns:r="http://schemas.openxmlformats.org/officeDocument/2006/relationships" id="257" r:id="Rc7a9d48f7e394d85"/>
    <p:sldId xmlns:r="http://schemas.openxmlformats.org/officeDocument/2006/relationships" id="258" r:id="R723be0e6c48f45e7"/>
    <p:sldId xmlns:r="http://schemas.openxmlformats.org/officeDocument/2006/relationships" id="259" r:id="Rb115c9d3a9f5493f"/>
    <p:sldId xmlns:r="http://schemas.openxmlformats.org/officeDocument/2006/relationships" id="260" r:id="Rc7261259e4084733"/>
    <p:sldId xmlns:r="http://schemas.openxmlformats.org/officeDocument/2006/relationships" id="261" r:id="R849a540417864497"/>
    <p:sldId xmlns:r="http://schemas.openxmlformats.org/officeDocument/2006/relationships" id="262" r:id="R433b338f8a3a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67c4fe6b74bc5" /><Relationship Type="http://schemas.openxmlformats.org/officeDocument/2006/relationships/slide" Target="/ppt/slides/slide1.xml" Id="Rf0356e912a104e90" /><Relationship Type="http://schemas.openxmlformats.org/officeDocument/2006/relationships/slide" Target="/ppt/slides/slide2.xml" Id="Rc7a9d48f7e394d85" /><Relationship Type="http://schemas.openxmlformats.org/officeDocument/2006/relationships/slide" Target="/ppt/slides/slide3.xml" Id="R723be0e6c48f45e7" /><Relationship Type="http://schemas.openxmlformats.org/officeDocument/2006/relationships/slide" Target="/ppt/slides/slide4.xml" Id="Rb115c9d3a9f5493f" /><Relationship Type="http://schemas.openxmlformats.org/officeDocument/2006/relationships/slide" Target="/ppt/slides/slide5.xml" Id="Rc7261259e4084733" /><Relationship Type="http://schemas.openxmlformats.org/officeDocument/2006/relationships/slide" Target="/ppt/slides/slide6.xml" Id="R849a540417864497" /><Relationship Type="http://schemas.openxmlformats.org/officeDocument/2006/relationships/slide" Target="/ppt/slides/slide7.xml" Id="R433b338f8a3a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7c274340f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565af7ca04be6" /><Relationship Type="http://schemas.openxmlformats.org/officeDocument/2006/relationships/theme" Target="/ppt/slideMasters/theme/theme1.xml" Id="R063b008e69a4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565af7ca0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93cecf3b3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cc783746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a3fa00be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d49a202c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0990a563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3198565b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3f50ab59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