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83f38d485648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c133a6011741cd"/>
  </p:sldMasterIdLst>
  <p:sldIdLst>
    <p:sldId xmlns:r="http://schemas.openxmlformats.org/officeDocument/2006/relationships" id="256" r:id="R1d98b10d093f402c"/>
    <p:sldId xmlns:r="http://schemas.openxmlformats.org/officeDocument/2006/relationships" id="257" r:id="R8760f82c07b24401"/>
    <p:sldId xmlns:r="http://schemas.openxmlformats.org/officeDocument/2006/relationships" id="258" r:id="R7b03adb758ff4508"/>
    <p:sldId xmlns:r="http://schemas.openxmlformats.org/officeDocument/2006/relationships" id="259" r:id="R6f8028490bc84ce7"/>
    <p:sldId xmlns:r="http://schemas.openxmlformats.org/officeDocument/2006/relationships" id="260" r:id="R7dcf540ef39a46e1"/>
    <p:sldId xmlns:r="http://schemas.openxmlformats.org/officeDocument/2006/relationships" id="261" r:id="Rb249d297466f496e"/>
    <p:sldId xmlns:r="http://schemas.openxmlformats.org/officeDocument/2006/relationships" id="262" r:id="Ra2cd92f506a94f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c133a6011741cd" /><Relationship Type="http://schemas.openxmlformats.org/officeDocument/2006/relationships/slide" Target="/ppt/slides/slide1.xml" Id="R1d98b10d093f402c" /><Relationship Type="http://schemas.openxmlformats.org/officeDocument/2006/relationships/slide" Target="/ppt/slides/slide2.xml" Id="R8760f82c07b24401" /><Relationship Type="http://schemas.openxmlformats.org/officeDocument/2006/relationships/slide" Target="/ppt/slides/slide3.xml" Id="R7b03adb758ff4508" /><Relationship Type="http://schemas.openxmlformats.org/officeDocument/2006/relationships/slide" Target="/ppt/slides/slide4.xml" Id="R6f8028490bc84ce7" /><Relationship Type="http://schemas.openxmlformats.org/officeDocument/2006/relationships/slide" Target="/ppt/slides/slide5.xml" Id="R7dcf540ef39a46e1" /><Relationship Type="http://schemas.openxmlformats.org/officeDocument/2006/relationships/slide" Target="/ppt/slides/slide6.xml" Id="Rb249d297466f496e" /><Relationship Type="http://schemas.openxmlformats.org/officeDocument/2006/relationships/slide" Target="/ppt/slides/slide7.xml" Id="Ra2cd92f506a94f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ceaaf2d5a946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9ff725dba453c" /><Relationship Type="http://schemas.openxmlformats.org/officeDocument/2006/relationships/theme" Target="/ppt/slideMasters/theme/theme1.xml" Id="R5abe82dc7b804b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e9ff725dba45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bb0da19054e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35056f92d4a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d990532994d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f89affbbd4e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0d94ff9ad45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6470c1e8946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e7de3bb3743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FOSSEKALLEN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FOSSEKALLEN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148 489 788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137 018 148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132 769 476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1 321 810 231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1 347 789 356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ELVEKALLEN AS  –  27,9 %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 –  27,8 %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AMFA AS  –  27,8 %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ELVEKALLEN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AMFA AS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990 093 210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