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a497a4e4a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e6b23abda474c"/>
  </p:sldMasterIdLst>
  <p:sldIdLst>
    <p:sldId xmlns:r="http://schemas.openxmlformats.org/officeDocument/2006/relationships" id="256" r:id="Ra4ca3f11a86e4067"/>
    <p:sldId xmlns:r="http://schemas.openxmlformats.org/officeDocument/2006/relationships" id="257" r:id="R96789c2dc8554a08"/>
    <p:sldId xmlns:r="http://schemas.openxmlformats.org/officeDocument/2006/relationships" id="258" r:id="R6627b72c24f34324"/>
    <p:sldId xmlns:r="http://schemas.openxmlformats.org/officeDocument/2006/relationships" id="259" r:id="Rf56e8db2de9f41fe"/>
    <p:sldId xmlns:r="http://schemas.openxmlformats.org/officeDocument/2006/relationships" id="260" r:id="R460c78c67abf496f"/>
    <p:sldId xmlns:r="http://schemas.openxmlformats.org/officeDocument/2006/relationships" id="261" r:id="Rc9aad9833729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e6b23abda474c" /><Relationship Type="http://schemas.openxmlformats.org/officeDocument/2006/relationships/slide" Target="/ppt/slides/slide1.xml" Id="Ra4ca3f11a86e4067" /><Relationship Type="http://schemas.openxmlformats.org/officeDocument/2006/relationships/slide" Target="/ppt/slides/slide2.xml" Id="R96789c2dc8554a08" /><Relationship Type="http://schemas.openxmlformats.org/officeDocument/2006/relationships/slide" Target="/ppt/slides/slide3.xml" Id="R6627b72c24f34324" /><Relationship Type="http://schemas.openxmlformats.org/officeDocument/2006/relationships/slide" Target="/ppt/slides/slide4.xml" Id="Rf56e8db2de9f41fe" /><Relationship Type="http://schemas.openxmlformats.org/officeDocument/2006/relationships/slide" Target="/ppt/slides/slide5.xml" Id="R460c78c67abf496f" /><Relationship Type="http://schemas.openxmlformats.org/officeDocument/2006/relationships/slide" Target="/ppt/slides/slide6.xml" Id="Rc9aad9833729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844e8c1cd42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6d6ffa8224b52" /><Relationship Type="http://schemas.openxmlformats.org/officeDocument/2006/relationships/theme" Target="/ppt/slideMasters/theme/theme1.xml" Id="Rbf14493c2b56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76d6ffa822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1699204e3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566d1bd044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3643d2a4f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da80f592140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67e7446e1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efd6877ec4b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