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1462a62cb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814ec60c347b7"/>
  </p:sldMasterIdLst>
  <p:sldIdLst>
    <p:sldId xmlns:r="http://schemas.openxmlformats.org/officeDocument/2006/relationships" id="256" r:id="Rc22aa562d3c44357"/>
    <p:sldId xmlns:r="http://schemas.openxmlformats.org/officeDocument/2006/relationships" id="257" r:id="R6bef85b014bb43b0"/>
    <p:sldId xmlns:r="http://schemas.openxmlformats.org/officeDocument/2006/relationships" id="258" r:id="R85a30f759b9e4a28"/>
    <p:sldId xmlns:r="http://schemas.openxmlformats.org/officeDocument/2006/relationships" id="259" r:id="Ra601c6c17b594511"/>
    <p:sldId xmlns:r="http://schemas.openxmlformats.org/officeDocument/2006/relationships" id="260" r:id="R06d08a9210ee4a5b"/>
    <p:sldId xmlns:r="http://schemas.openxmlformats.org/officeDocument/2006/relationships" id="261" r:id="R5b3e344897554f24"/>
    <p:sldId xmlns:r="http://schemas.openxmlformats.org/officeDocument/2006/relationships" id="262" r:id="R92ca80bd8544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814ec60c347b7" /><Relationship Type="http://schemas.openxmlformats.org/officeDocument/2006/relationships/slide" Target="/ppt/slides/slide1.xml" Id="Rc22aa562d3c44357" /><Relationship Type="http://schemas.openxmlformats.org/officeDocument/2006/relationships/slide" Target="/ppt/slides/slide2.xml" Id="R6bef85b014bb43b0" /><Relationship Type="http://schemas.openxmlformats.org/officeDocument/2006/relationships/slide" Target="/ppt/slides/slide3.xml" Id="R85a30f759b9e4a28" /><Relationship Type="http://schemas.openxmlformats.org/officeDocument/2006/relationships/slide" Target="/ppt/slides/slide4.xml" Id="Ra601c6c17b594511" /><Relationship Type="http://schemas.openxmlformats.org/officeDocument/2006/relationships/slide" Target="/ppt/slides/slide5.xml" Id="R06d08a9210ee4a5b" /><Relationship Type="http://schemas.openxmlformats.org/officeDocument/2006/relationships/slide" Target="/ppt/slides/slide6.xml" Id="R5b3e344897554f24" /><Relationship Type="http://schemas.openxmlformats.org/officeDocument/2006/relationships/slide" Target="/ppt/slides/slide7.xml" Id="R92ca80bd8544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1cf51f94d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f1410582046c8" /><Relationship Type="http://schemas.openxmlformats.org/officeDocument/2006/relationships/theme" Target="/ppt/slideMasters/theme/theme1.xml" Id="R612155e2aa6c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bf14105820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b0003428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500a5b89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be8d28e49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485fb784d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42b9bedc1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9fab8a20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84a06578f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