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ff2ff632fc47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03ed0aba734652"/>
  </p:sldMasterIdLst>
  <p:sldIdLst>
    <p:sldId xmlns:r="http://schemas.openxmlformats.org/officeDocument/2006/relationships" id="256" r:id="Rccc819767f4b4c69"/>
    <p:sldId xmlns:r="http://schemas.openxmlformats.org/officeDocument/2006/relationships" id="257" r:id="Rcff305c633cf4214"/>
    <p:sldId xmlns:r="http://schemas.openxmlformats.org/officeDocument/2006/relationships" id="258" r:id="Racf4a186902e446d"/>
    <p:sldId xmlns:r="http://schemas.openxmlformats.org/officeDocument/2006/relationships" id="259" r:id="R28e408ed48f9450f"/>
    <p:sldId xmlns:r="http://schemas.openxmlformats.org/officeDocument/2006/relationships" id="260" r:id="R09779bbc1f7e4df9"/>
    <p:sldId xmlns:r="http://schemas.openxmlformats.org/officeDocument/2006/relationships" id="261" r:id="Rd714769463e9437a"/>
    <p:sldId xmlns:r="http://schemas.openxmlformats.org/officeDocument/2006/relationships" id="262" r:id="R95346416a12649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03ed0aba734652" /><Relationship Type="http://schemas.openxmlformats.org/officeDocument/2006/relationships/slide" Target="/ppt/slides/slide1.xml" Id="Rccc819767f4b4c69" /><Relationship Type="http://schemas.openxmlformats.org/officeDocument/2006/relationships/slide" Target="/ppt/slides/slide2.xml" Id="Rcff305c633cf4214" /><Relationship Type="http://schemas.openxmlformats.org/officeDocument/2006/relationships/slide" Target="/ppt/slides/slide3.xml" Id="Racf4a186902e446d" /><Relationship Type="http://schemas.openxmlformats.org/officeDocument/2006/relationships/slide" Target="/ppt/slides/slide4.xml" Id="R28e408ed48f9450f" /><Relationship Type="http://schemas.openxmlformats.org/officeDocument/2006/relationships/slide" Target="/ppt/slides/slide5.xml" Id="R09779bbc1f7e4df9" /><Relationship Type="http://schemas.openxmlformats.org/officeDocument/2006/relationships/slide" Target="/ppt/slides/slide6.xml" Id="Rd714769463e9437a" /><Relationship Type="http://schemas.openxmlformats.org/officeDocument/2006/relationships/slide" Target="/ppt/slides/slide7.xml" Id="R95346416a12649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714a656f9d41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58a7565e943d5" /><Relationship Type="http://schemas.openxmlformats.org/officeDocument/2006/relationships/theme" Target="/ppt/slideMasters/theme/theme1.xml" Id="R7ed9d80d7c3446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558a7565e943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7edf8f75348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0c467dbea4a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fbcd662ba48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5bee5bc794e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046e08a5244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bb59d5d5246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affbe733242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CAPGUARD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CAPGUARD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−129 350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28 184 513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16 716 496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44 716 496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 HOLDING AB  –  55,3 %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RONDANE FABRIKKER AS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SJØSENTRET KILLINGEN AS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ARMABASITO AS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LUNENCO AS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PENSJONSPLAN AS  –  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post@invento.no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www.invento.no/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990 310 440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