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93e66cdc6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0cc224cad4d95"/>
  </p:sldMasterIdLst>
  <p:sldIdLst>
    <p:sldId xmlns:r="http://schemas.openxmlformats.org/officeDocument/2006/relationships" id="256" r:id="R2b5d240922674eca"/>
    <p:sldId xmlns:r="http://schemas.openxmlformats.org/officeDocument/2006/relationships" id="257" r:id="R60185ef94e674e9b"/>
    <p:sldId xmlns:r="http://schemas.openxmlformats.org/officeDocument/2006/relationships" id="258" r:id="Rbfdbbf3cedc548e8"/>
    <p:sldId xmlns:r="http://schemas.openxmlformats.org/officeDocument/2006/relationships" id="259" r:id="R50079a49c8ea4d85"/>
    <p:sldId xmlns:r="http://schemas.openxmlformats.org/officeDocument/2006/relationships" id="260" r:id="R89d4dffd657f4e7a"/>
    <p:sldId xmlns:r="http://schemas.openxmlformats.org/officeDocument/2006/relationships" id="261" r:id="R59b90e82eb024c72"/>
    <p:sldId xmlns:r="http://schemas.openxmlformats.org/officeDocument/2006/relationships" id="262" r:id="Rf9b42bcf4838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0cc224cad4d95" /><Relationship Type="http://schemas.openxmlformats.org/officeDocument/2006/relationships/slide" Target="/ppt/slides/slide1.xml" Id="R2b5d240922674eca" /><Relationship Type="http://schemas.openxmlformats.org/officeDocument/2006/relationships/slide" Target="/ppt/slides/slide2.xml" Id="R60185ef94e674e9b" /><Relationship Type="http://schemas.openxmlformats.org/officeDocument/2006/relationships/slide" Target="/ppt/slides/slide3.xml" Id="Rbfdbbf3cedc548e8" /><Relationship Type="http://schemas.openxmlformats.org/officeDocument/2006/relationships/slide" Target="/ppt/slides/slide4.xml" Id="R50079a49c8ea4d85" /><Relationship Type="http://schemas.openxmlformats.org/officeDocument/2006/relationships/slide" Target="/ppt/slides/slide5.xml" Id="R89d4dffd657f4e7a" /><Relationship Type="http://schemas.openxmlformats.org/officeDocument/2006/relationships/slide" Target="/ppt/slides/slide6.xml" Id="R59b90e82eb024c72" /><Relationship Type="http://schemas.openxmlformats.org/officeDocument/2006/relationships/slide" Target="/ppt/slides/slide7.xml" Id="Rf9b42bcf4838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f485ebe22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dfe43ca4428e" /><Relationship Type="http://schemas.openxmlformats.org/officeDocument/2006/relationships/theme" Target="/ppt/slideMasters/theme/theme1.xml" Id="R66f65f7213bf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8dfe43ca4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8c5d13fe3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5f94fe16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5f8764b7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88d4bd243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bef1934e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8be1b602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e0bd1e54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