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2de44d78874c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7519042a64206"/>
  </p:sldMasterIdLst>
  <p:sldIdLst>
    <p:sldId xmlns:r="http://schemas.openxmlformats.org/officeDocument/2006/relationships" id="256" r:id="R391a763d075447f1"/>
    <p:sldId xmlns:r="http://schemas.openxmlformats.org/officeDocument/2006/relationships" id="257" r:id="Rc0275c23a4f94337"/>
    <p:sldId xmlns:r="http://schemas.openxmlformats.org/officeDocument/2006/relationships" id="258" r:id="R1ef755af61fb4c85"/>
    <p:sldId xmlns:r="http://schemas.openxmlformats.org/officeDocument/2006/relationships" id="259" r:id="Re9d03507cb374970"/>
    <p:sldId xmlns:r="http://schemas.openxmlformats.org/officeDocument/2006/relationships" id="260" r:id="R4fdc174fa6ba44fa"/>
    <p:sldId xmlns:r="http://schemas.openxmlformats.org/officeDocument/2006/relationships" id="261" r:id="Rc3ffcf2e6e474994"/>
    <p:sldId xmlns:r="http://schemas.openxmlformats.org/officeDocument/2006/relationships" id="262" r:id="Rb278c606e6c046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7519042a64206" /><Relationship Type="http://schemas.openxmlformats.org/officeDocument/2006/relationships/slide" Target="/ppt/slides/slide1.xml" Id="R391a763d075447f1" /><Relationship Type="http://schemas.openxmlformats.org/officeDocument/2006/relationships/slide" Target="/ppt/slides/slide2.xml" Id="Rc0275c23a4f94337" /><Relationship Type="http://schemas.openxmlformats.org/officeDocument/2006/relationships/slide" Target="/ppt/slides/slide3.xml" Id="R1ef755af61fb4c85" /><Relationship Type="http://schemas.openxmlformats.org/officeDocument/2006/relationships/slide" Target="/ppt/slides/slide4.xml" Id="Re9d03507cb374970" /><Relationship Type="http://schemas.openxmlformats.org/officeDocument/2006/relationships/slide" Target="/ppt/slides/slide5.xml" Id="R4fdc174fa6ba44fa" /><Relationship Type="http://schemas.openxmlformats.org/officeDocument/2006/relationships/slide" Target="/ppt/slides/slide6.xml" Id="Rc3ffcf2e6e474994" /><Relationship Type="http://schemas.openxmlformats.org/officeDocument/2006/relationships/slide" Target="/ppt/slides/slide7.xml" Id="Rb278c606e6c046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cbb15b2b8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2128cb78c443f" /><Relationship Type="http://schemas.openxmlformats.org/officeDocument/2006/relationships/theme" Target="/ppt/slideMasters/theme/theme1.xml" Id="R7d61fc6ab5714f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a2128cb78c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e5e278ff147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02dfc7a2e4a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c3cf0d97540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1aef84a05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d220a961942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823be65c848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7ee9c73184b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TSP INVEST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7 940 730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13 063 004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TOM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SILJE M RUKKE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 Pettersen, Vollenlia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990 414 998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TSP INVEST AS</a:t>
            </a:r>
          </a:p>
        </p:txBody>
      </p:sp>
    </p:spTree>
  </p:cSld>
  <p:clrMapOvr>
    <a:masterClrMapping xmlns:a="http://schemas.openxmlformats.org/drawingml/2006/main"/>
  </p:clrMapOvr>
</p:sld>
</file>