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7d5ca557f394f1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86c33ac821d4da8"/>
  </p:sldMasterIdLst>
  <p:sldIdLst>
    <p:sldId xmlns:r="http://schemas.openxmlformats.org/officeDocument/2006/relationships" id="256" r:id="R59fefd953ee14d0b"/>
    <p:sldId xmlns:r="http://schemas.openxmlformats.org/officeDocument/2006/relationships" id="257" r:id="R2a34e27f73754046"/>
    <p:sldId xmlns:r="http://schemas.openxmlformats.org/officeDocument/2006/relationships" id="258" r:id="Rab4ede429c6e453b"/>
    <p:sldId xmlns:r="http://schemas.openxmlformats.org/officeDocument/2006/relationships" id="259" r:id="R4d7c7ee4c50543bc"/>
    <p:sldId xmlns:r="http://schemas.openxmlformats.org/officeDocument/2006/relationships" id="260" r:id="Rc72cba911546448a"/>
    <p:sldId xmlns:r="http://schemas.openxmlformats.org/officeDocument/2006/relationships" id="261" r:id="R20cdd57c9bd945ce"/>
    <p:sldId xmlns:r="http://schemas.openxmlformats.org/officeDocument/2006/relationships" id="262" r:id="R600f7807b88b462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6c33ac821d4da8" /><Relationship Type="http://schemas.openxmlformats.org/officeDocument/2006/relationships/slide" Target="/ppt/slides/slide1.xml" Id="R59fefd953ee14d0b" /><Relationship Type="http://schemas.openxmlformats.org/officeDocument/2006/relationships/slide" Target="/ppt/slides/slide2.xml" Id="R2a34e27f73754046" /><Relationship Type="http://schemas.openxmlformats.org/officeDocument/2006/relationships/slide" Target="/ppt/slides/slide3.xml" Id="Rab4ede429c6e453b" /><Relationship Type="http://schemas.openxmlformats.org/officeDocument/2006/relationships/slide" Target="/ppt/slides/slide4.xml" Id="R4d7c7ee4c50543bc" /><Relationship Type="http://schemas.openxmlformats.org/officeDocument/2006/relationships/slide" Target="/ppt/slides/slide5.xml" Id="Rc72cba911546448a" /><Relationship Type="http://schemas.openxmlformats.org/officeDocument/2006/relationships/slide" Target="/ppt/slides/slide6.xml" Id="R20cdd57c9bd945ce" /><Relationship Type="http://schemas.openxmlformats.org/officeDocument/2006/relationships/slide" Target="/ppt/slides/slide7.xml" Id="R600f7807b88b462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5e6e0af9f849c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4dfd06cfa346ba" /><Relationship Type="http://schemas.openxmlformats.org/officeDocument/2006/relationships/theme" Target="/ppt/slideMasters/theme/theme1.xml" Id="Ra66b60d9085f40b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b4dfd06cfa346b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91f8181ce8410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564d1df5e54f9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28399414c24a6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60cf608b9f4fb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df0f99b415454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635c5f255043c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3807b87a1a4bd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EIRA REVISJON &amp; RÅDGIVNING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EIRA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EIRA REVISJON &amp; RÅDGIVNING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EIRA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EIRA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EIRA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41 013 170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4 873 140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3 835 432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3 986 760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13 161 728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EIRA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BENT WESSEL EIDE  –  53,9 %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GAKO HOLDCO AS  –  35,9 %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 SMITH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BENT WESSEL EIDE  –  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GARD GREGER KJÆRLAND OLSEN  –  0,1 %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EIRA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Rosenkrantz' gate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03 91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990 422 052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EIRA REVISJON &amp; RÅDGIVNING AS</a:t>
            </a:r>
          </a:p>
        </p:txBody>
      </p:sp>
    </p:spTree>
  </p:cSld>
  <p:clrMapOvr>
    <a:masterClrMapping xmlns:a="http://schemas.openxmlformats.org/drawingml/2006/main"/>
  </p:clrMapOvr>
</p:sld>
</file>