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b153e925fe1455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d45c0a2e1274566"/>
  </p:sldMasterIdLst>
  <p:sldIdLst>
    <p:sldId xmlns:r="http://schemas.openxmlformats.org/officeDocument/2006/relationships" id="256" r:id="Rfc3de21e805244d7"/>
    <p:sldId xmlns:r="http://schemas.openxmlformats.org/officeDocument/2006/relationships" id="257" r:id="Ra787e729cbbb43e9"/>
    <p:sldId xmlns:r="http://schemas.openxmlformats.org/officeDocument/2006/relationships" id="258" r:id="R025ea17bd3744657"/>
    <p:sldId xmlns:r="http://schemas.openxmlformats.org/officeDocument/2006/relationships" id="259" r:id="R8ae31716a9b64a85"/>
    <p:sldId xmlns:r="http://schemas.openxmlformats.org/officeDocument/2006/relationships" id="260" r:id="R945eec4273db440e"/>
    <p:sldId xmlns:r="http://schemas.openxmlformats.org/officeDocument/2006/relationships" id="261" r:id="Ra916ed9fc8424661"/>
    <p:sldId xmlns:r="http://schemas.openxmlformats.org/officeDocument/2006/relationships" id="262" r:id="Re6e7675022e64f5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45c0a2e1274566" /><Relationship Type="http://schemas.openxmlformats.org/officeDocument/2006/relationships/slide" Target="/ppt/slides/slide1.xml" Id="Rfc3de21e805244d7" /><Relationship Type="http://schemas.openxmlformats.org/officeDocument/2006/relationships/slide" Target="/ppt/slides/slide2.xml" Id="Ra787e729cbbb43e9" /><Relationship Type="http://schemas.openxmlformats.org/officeDocument/2006/relationships/slide" Target="/ppt/slides/slide3.xml" Id="R025ea17bd3744657" /><Relationship Type="http://schemas.openxmlformats.org/officeDocument/2006/relationships/slide" Target="/ppt/slides/slide4.xml" Id="R8ae31716a9b64a85" /><Relationship Type="http://schemas.openxmlformats.org/officeDocument/2006/relationships/slide" Target="/ppt/slides/slide5.xml" Id="R945eec4273db440e" /><Relationship Type="http://schemas.openxmlformats.org/officeDocument/2006/relationships/slide" Target="/ppt/slides/slide6.xml" Id="Ra916ed9fc8424661" /><Relationship Type="http://schemas.openxmlformats.org/officeDocument/2006/relationships/slide" Target="/ppt/slides/slide7.xml" Id="Re6e7675022e64f5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afcbe5509a4cd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7298f1a8834687" /><Relationship Type="http://schemas.openxmlformats.org/officeDocument/2006/relationships/theme" Target="/ppt/slideMasters/theme/theme1.xml" Id="R220b5069b71945c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c7298f1a883468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9fcca2d659406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783ec3ef0d403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a30651c69a434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be30a717bd4f1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9f36791649425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07aab962bd4cf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3b74f1e4ab49e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PVO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PVO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PVO INVEST AS ble etablert [år] og holder til i Høvik.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PVO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PVO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PVO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2 351 455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2 334 965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2 424 751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20 495 638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20 537 880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PVO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VOLD PETTER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PVO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Maries vei 25C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1363 Høvik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990 422 990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PVO INVEST AS</a:t>
            </a:r>
          </a:p>
        </p:txBody>
      </p:sp>
    </p:spTree>
  </p:cSld>
  <p:clrMapOvr>
    <a:masterClrMapping xmlns:a="http://schemas.openxmlformats.org/drawingml/2006/main"/>
  </p:clrMapOvr>
</p:sld>
</file>