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c48cf6f03a4b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bb9d541ae94ad0"/>
  </p:sldMasterIdLst>
  <p:sldIdLst>
    <p:sldId xmlns:r="http://schemas.openxmlformats.org/officeDocument/2006/relationships" id="256" r:id="R7941c79b7c0a4f71"/>
    <p:sldId xmlns:r="http://schemas.openxmlformats.org/officeDocument/2006/relationships" id="257" r:id="Rfda6bc6b609a4f59"/>
    <p:sldId xmlns:r="http://schemas.openxmlformats.org/officeDocument/2006/relationships" id="258" r:id="R20194d49fad74577"/>
    <p:sldId xmlns:r="http://schemas.openxmlformats.org/officeDocument/2006/relationships" id="259" r:id="R11f0e5c3a7a242ac"/>
    <p:sldId xmlns:r="http://schemas.openxmlformats.org/officeDocument/2006/relationships" id="260" r:id="Rce1be0aa18ca49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bb9d541ae94ad0" /><Relationship Type="http://schemas.openxmlformats.org/officeDocument/2006/relationships/slide" Target="/ppt/slides/slide1.xml" Id="R7941c79b7c0a4f71" /><Relationship Type="http://schemas.openxmlformats.org/officeDocument/2006/relationships/slide" Target="/ppt/slides/slide2.xml" Id="Rfda6bc6b609a4f59" /><Relationship Type="http://schemas.openxmlformats.org/officeDocument/2006/relationships/slide" Target="/ppt/slides/slide3.xml" Id="R20194d49fad74577" /><Relationship Type="http://schemas.openxmlformats.org/officeDocument/2006/relationships/slide" Target="/ppt/slides/slide4.xml" Id="R11f0e5c3a7a242ac" /><Relationship Type="http://schemas.openxmlformats.org/officeDocument/2006/relationships/slide" Target="/ppt/slides/slide5.xml" Id="Rce1be0aa18ca49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c7a0457274a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5aaa335b54035" /><Relationship Type="http://schemas.openxmlformats.org/officeDocument/2006/relationships/theme" Target="/ppt/slideMasters/theme/theme1.xml" Id="R0699f19bbe094c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a5aaa335b540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9ff2fcd5241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c5bbb63b94e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5e74ae6a048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a4358a94a46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587778fc644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DANSKE INVEST NORSKE AKSJER INSTITUSJON II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DANSKE INVEST NORSKE AKSJER INSTITUSJON II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990 446 881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