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a4af57a8e04b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7eb344209d476c"/>
  </p:sldMasterIdLst>
  <p:sldIdLst>
    <p:sldId xmlns:r="http://schemas.openxmlformats.org/officeDocument/2006/relationships" id="256" r:id="Rc40e4aa42a004a15"/>
    <p:sldId xmlns:r="http://schemas.openxmlformats.org/officeDocument/2006/relationships" id="257" r:id="R167e61f91483498d"/>
    <p:sldId xmlns:r="http://schemas.openxmlformats.org/officeDocument/2006/relationships" id="258" r:id="Rbc90b269b1b5438e"/>
    <p:sldId xmlns:r="http://schemas.openxmlformats.org/officeDocument/2006/relationships" id="259" r:id="R38480bb1b76f45d1"/>
    <p:sldId xmlns:r="http://schemas.openxmlformats.org/officeDocument/2006/relationships" id="260" r:id="Rc0d543337fbc4326"/>
    <p:sldId xmlns:r="http://schemas.openxmlformats.org/officeDocument/2006/relationships" id="261" r:id="R94695c089ada4684"/>
    <p:sldId xmlns:r="http://schemas.openxmlformats.org/officeDocument/2006/relationships" id="262" r:id="R56bc34a68db34e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7eb344209d476c" /><Relationship Type="http://schemas.openxmlformats.org/officeDocument/2006/relationships/slide" Target="/ppt/slides/slide1.xml" Id="Rc40e4aa42a004a15" /><Relationship Type="http://schemas.openxmlformats.org/officeDocument/2006/relationships/slide" Target="/ppt/slides/slide2.xml" Id="R167e61f91483498d" /><Relationship Type="http://schemas.openxmlformats.org/officeDocument/2006/relationships/slide" Target="/ppt/slides/slide3.xml" Id="Rbc90b269b1b5438e" /><Relationship Type="http://schemas.openxmlformats.org/officeDocument/2006/relationships/slide" Target="/ppt/slides/slide4.xml" Id="R38480bb1b76f45d1" /><Relationship Type="http://schemas.openxmlformats.org/officeDocument/2006/relationships/slide" Target="/ppt/slides/slide5.xml" Id="Rc0d543337fbc4326" /><Relationship Type="http://schemas.openxmlformats.org/officeDocument/2006/relationships/slide" Target="/ppt/slides/slide6.xml" Id="R94695c089ada4684" /><Relationship Type="http://schemas.openxmlformats.org/officeDocument/2006/relationships/slide" Target="/ppt/slides/slide7.xml" Id="R56bc34a68db34e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5b7385d8049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1e2486e06410e" /><Relationship Type="http://schemas.openxmlformats.org/officeDocument/2006/relationships/theme" Target="/ppt/slideMasters/theme/theme1.xml" Id="Rd5bba9eb7f2a49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81e2486e0641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658f429cb47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ca8c9b27943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388860f0c41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5bff796284a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c63a57c874f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9b0070a5645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79a30cc814a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EFTF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16 037 050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−1 516 963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191 102 719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1 425 117 235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1 556 728 325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KAPITAL AS  –  52,3 %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HEKLA AS  –  46,7 %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EFTF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990 459 339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