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05017256a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c18313aae409b"/>
  </p:sldMasterIdLst>
  <p:sldIdLst>
    <p:sldId xmlns:r="http://schemas.openxmlformats.org/officeDocument/2006/relationships" id="256" r:id="Rd04f943d8ec24e87"/>
    <p:sldId xmlns:r="http://schemas.openxmlformats.org/officeDocument/2006/relationships" id="257" r:id="R01611d82b6654cf5"/>
    <p:sldId xmlns:r="http://schemas.openxmlformats.org/officeDocument/2006/relationships" id="258" r:id="Re8083a3869d040e7"/>
    <p:sldId xmlns:r="http://schemas.openxmlformats.org/officeDocument/2006/relationships" id="259" r:id="R5cf585ff34604262"/>
    <p:sldId xmlns:r="http://schemas.openxmlformats.org/officeDocument/2006/relationships" id="260" r:id="Rd4f3b725bd2b44e1"/>
    <p:sldId xmlns:r="http://schemas.openxmlformats.org/officeDocument/2006/relationships" id="261" r:id="R55afe8be7395421c"/>
    <p:sldId xmlns:r="http://schemas.openxmlformats.org/officeDocument/2006/relationships" id="262" r:id="R86e8e52fe878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c18313aae409b" /><Relationship Type="http://schemas.openxmlformats.org/officeDocument/2006/relationships/slide" Target="/ppt/slides/slide1.xml" Id="Rd04f943d8ec24e87" /><Relationship Type="http://schemas.openxmlformats.org/officeDocument/2006/relationships/slide" Target="/ppt/slides/slide2.xml" Id="R01611d82b6654cf5" /><Relationship Type="http://schemas.openxmlformats.org/officeDocument/2006/relationships/slide" Target="/ppt/slides/slide3.xml" Id="Re8083a3869d040e7" /><Relationship Type="http://schemas.openxmlformats.org/officeDocument/2006/relationships/slide" Target="/ppt/slides/slide4.xml" Id="R5cf585ff34604262" /><Relationship Type="http://schemas.openxmlformats.org/officeDocument/2006/relationships/slide" Target="/ppt/slides/slide5.xml" Id="Rd4f3b725bd2b44e1" /><Relationship Type="http://schemas.openxmlformats.org/officeDocument/2006/relationships/slide" Target="/ppt/slides/slide6.xml" Id="R55afe8be7395421c" /><Relationship Type="http://schemas.openxmlformats.org/officeDocument/2006/relationships/slide" Target="/ppt/slides/slide7.xml" Id="R86e8e52fe878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b0a612755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c7fdf5fe4b7d" /><Relationship Type="http://schemas.openxmlformats.org/officeDocument/2006/relationships/theme" Target="/ppt/slideMasters/theme/theme1.xml" Id="R7741ff140490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8c7fdf5fe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5dcb83f0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570502d4e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bd71ab27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1b3b6a05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e02b361a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f16a68c5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86c05e57c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