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c0895cf9b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bcade446443de"/>
  </p:sldMasterIdLst>
  <p:sldIdLst>
    <p:sldId xmlns:r="http://schemas.openxmlformats.org/officeDocument/2006/relationships" id="256" r:id="Rdbc08e7c6e29460f"/>
    <p:sldId xmlns:r="http://schemas.openxmlformats.org/officeDocument/2006/relationships" id="257" r:id="R11bd073a1a274a98"/>
    <p:sldId xmlns:r="http://schemas.openxmlformats.org/officeDocument/2006/relationships" id="258" r:id="R3d1922ff93a8464f"/>
    <p:sldId xmlns:r="http://schemas.openxmlformats.org/officeDocument/2006/relationships" id="259" r:id="Reb8c24f1bcb44384"/>
    <p:sldId xmlns:r="http://schemas.openxmlformats.org/officeDocument/2006/relationships" id="260" r:id="R876c894cc2224b61"/>
    <p:sldId xmlns:r="http://schemas.openxmlformats.org/officeDocument/2006/relationships" id="261" r:id="Re07954cce38f43c0"/>
    <p:sldId xmlns:r="http://schemas.openxmlformats.org/officeDocument/2006/relationships" id="262" r:id="Rdf553a328965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bcade446443de" /><Relationship Type="http://schemas.openxmlformats.org/officeDocument/2006/relationships/slide" Target="/ppt/slides/slide1.xml" Id="Rdbc08e7c6e29460f" /><Relationship Type="http://schemas.openxmlformats.org/officeDocument/2006/relationships/slide" Target="/ppt/slides/slide2.xml" Id="R11bd073a1a274a98" /><Relationship Type="http://schemas.openxmlformats.org/officeDocument/2006/relationships/slide" Target="/ppt/slides/slide3.xml" Id="R3d1922ff93a8464f" /><Relationship Type="http://schemas.openxmlformats.org/officeDocument/2006/relationships/slide" Target="/ppt/slides/slide4.xml" Id="Reb8c24f1bcb44384" /><Relationship Type="http://schemas.openxmlformats.org/officeDocument/2006/relationships/slide" Target="/ppt/slides/slide5.xml" Id="R876c894cc2224b61" /><Relationship Type="http://schemas.openxmlformats.org/officeDocument/2006/relationships/slide" Target="/ppt/slides/slide6.xml" Id="Re07954cce38f43c0" /><Relationship Type="http://schemas.openxmlformats.org/officeDocument/2006/relationships/slide" Target="/ppt/slides/slide7.xml" Id="Rdf553a328965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7cba940f7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a16672d874547" /><Relationship Type="http://schemas.openxmlformats.org/officeDocument/2006/relationships/theme" Target="/ppt/slideMasters/theme/theme1.xml" Id="Rc4783c1ebe76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a16672d87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8179b21f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1f828063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8d486725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8e7b53e9d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47db7eb73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33ed86319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6aedf30a3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