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b5c8ae8caf41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f22550f1f840df"/>
  </p:sldMasterIdLst>
  <p:sldIdLst>
    <p:sldId xmlns:r="http://schemas.openxmlformats.org/officeDocument/2006/relationships" id="256" r:id="R15549388e8924051"/>
    <p:sldId xmlns:r="http://schemas.openxmlformats.org/officeDocument/2006/relationships" id="257" r:id="R50485105d0c34054"/>
    <p:sldId xmlns:r="http://schemas.openxmlformats.org/officeDocument/2006/relationships" id="258" r:id="R22a9dec811ab4e91"/>
    <p:sldId xmlns:r="http://schemas.openxmlformats.org/officeDocument/2006/relationships" id="259" r:id="R192026cb67654666"/>
    <p:sldId xmlns:r="http://schemas.openxmlformats.org/officeDocument/2006/relationships" id="260" r:id="R3c52db6792504939"/>
    <p:sldId xmlns:r="http://schemas.openxmlformats.org/officeDocument/2006/relationships" id="261" r:id="Rdba19c858b1c4dac"/>
    <p:sldId xmlns:r="http://schemas.openxmlformats.org/officeDocument/2006/relationships" id="262" r:id="R45399690f5d147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22550f1f840df" /><Relationship Type="http://schemas.openxmlformats.org/officeDocument/2006/relationships/slide" Target="/ppt/slides/slide1.xml" Id="R15549388e8924051" /><Relationship Type="http://schemas.openxmlformats.org/officeDocument/2006/relationships/slide" Target="/ppt/slides/slide2.xml" Id="R50485105d0c34054" /><Relationship Type="http://schemas.openxmlformats.org/officeDocument/2006/relationships/slide" Target="/ppt/slides/slide3.xml" Id="R22a9dec811ab4e91" /><Relationship Type="http://schemas.openxmlformats.org/officeDocument/2006/relationships/slide" Target="/ppt/slides/slide4.xml" Id="R192026cb67654666" /><Relationship Type="http://schemas.openxmlformats.org/officeDocument/2006/relationships/slide" Target="/ppt/slides/slide5.xml" Id="R3c52db6792504939" /><Relationship Type="http://schemas.openxmlformats.org/officeDocument/2006/relationships/slide" Target="/ppt/slides/slide6.xml" Id="Rdba19c858b1c4dac" /><Relationship Type="http://schemas.openxmlformats.org/officeDocument/2006/relationships/slide" Target="/ppt/slides/slide7.xml" Id="R45399690f5d147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1833ec59f141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563013edb426d" /><Relationship Type="http://schemas.openxmlformats.org/officeDocument/2006/relationships/theme" Target="/ppt/slideMasters/theme/theme1.xml" Id="R387b4a019a174a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3563013edb42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06d524f4a4e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45ca44d8c43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06c81928b47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9c7d4b42943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47ea355aa4f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4e904055b49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eece5bc1749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KING HOLDING HOV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KING HOLDING HOV AS ble etablert [år] og holder til i Hov.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3 285 811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3 285 949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INGVALDSEN 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Ospevegen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2860 Hov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12 23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keingva@online.no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990 479 895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