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817d07ac7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320d3363e46a4"/>
  </p:sldMasterIdLst>
  <p:sldIdLst>
    <p:sldId xmlns:r="http://schemas.openxmlformats.org/officeDocument/2006/relationships" id="256" r:id="Ra3f9211947a749bf"/>
    <p:sldId xmlns:r="http://schemas.openxmlformats.org/officeDocument/2006/relationships" id="257" r:id="R7ccb08ea35a74a91"/>
    <p:sldId xmlns:r="http://schemas.openxmlformats.org/officeDocument/2006/relationships" id="258" r:id="R37b9dd6de1e94088"/>
    <p:sldId xmlns:r="http://schemas.openxmlformats.org/officeDocument/2006/relationships" id="259" r:id="Rd3e23eda58b94754"/>
    <p:sldId xmlns:r="http://schemas.openxmlformats.org/officeDocument/2006/relationships" id="260" r:id="R3ce8614c91074df3"/>
    <p:sldId xmlns:r="http://schemas.openxmlformats.org/officeDocument/2006/relationships" id="261" r:id="R306996f3facc4ffc"/>
    <p:sldId xmlns:r="http://schemas.openxmlformats.org/officeDocument/2006/relationships" id="262" r:id="R45e0d4f6cb4d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320d3363e46a4" /><Relationship Type="http://schemas.openxmlformats.org/officeDocument/2006/relationships/slide" Target="/ppt/slides/slide1.xml" Id="Ra3f9211947a749bf" /><Relationship Type="http://schemas.openxmlformats.org/officeDocument/2006/relationships/slide" Target="/ppt/slides/slide2.xml" Id="R7ccb08ea35a74a91" /><Relationship Type="http://schemas.openxmlformats.org/officeDocument/2006/relationships/slide" Target="/ppt/slides/slide3.xml" Id="R37b9dd6de1e94088" /><Relationship Type="http://schemas.openxmlformats.org/officeDocument/2006/relationships/slide" Target="/ppt/slides/slide4.xml" Id="Rd3e23eda58b94754" /><Relationship Type="http://schemas.openxmlformats.org/officeDocument/2006/relationships/slide" Target="/ppt/slides/slide5.xml" Id="R3ce8614c91074df3" /><Relationship Type="http://schemas.openxmlformats.org/officeDocument/2006/relationships/slide" Target="/ppt/slides/slide6.xml" Id="R306996f3facc4ffc" /><Relationship Type="http://schemas.openxmlformats.org/officeDocument/2006/relationships/slide" Target="/ppt/slides/slide7.xml" Id="R45e0d4f6cb4d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354943aea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39f9affe4a36" /><Relationship Type="http://schemas.openxmlformats.org/officeDocument/2006/relationships/theme" Target="/ppt/slideMasters/theme/theme1.xml" Id="R6eaa50f07b98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439f9affe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2bc8e436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5f6900d3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e41f5b5d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1f7856f7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e64003d4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0398a752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cd97ff2b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