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5a6f40225d41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2682afdc8145fc"/>
  </p:sldMasterIdLst>
  <p:sldIdLst>
    <p:sldId xmlns:r="http://schemas.openxmlformats.org/officeDocument/2006/relationships" id="256" r:id="R486f196918394668"/>
    <p:sldId xmlns:r="http://schemas.openxmlformats.org/officeDocument/2006/relationships" id="257" r:id="Rf2833a75fb364c55"/>
    <p:sldId xmlns:r="http://schemas.openxmlformats.org/officeDocument/2006/relationships" id="258" r:id="R38f75133eb0b40b6"/>
    <p:sldId xmlns:r="http://schemas.openxmlformats.org/officeDocument/2006/relationships" id="259" r:id="R2c5391b9bdf24579"/>
    <p:sldId xmlns:r="http://schemas.openxmlformats.org/officeDocument/2006/relationships" id="260" r:id="Rdbfacc8e23cb462d"/>
    <p:sldId xmlns:r="http://schemas.openxmlformats.org/officeDocument/2006/relationships" id="261" r:id="R8e0ff383a1684398"/>
    <p:sldId xmlns:r="http://schemas.openxmlformats.org/officeDocument/2006/relationships" id="262" r:id="R89626a081b4846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682afdc8145fc" /><Relationship Type="http://schemas.openxmlformats.org/officeDocument/2006/relationships/slide" Target="/ppt/slides/slide1.xml" Id="R486f196918394668" /><Relationship Type="http://schemas.openxmlformats.org/officeDocument/2006/relationships/slide" Target="/ppt/slides/slide2.xml" Id="Rf2833a75fb364c55" /><Relationship Type="http://schemas.openxmlformats.org/officeDocument/2006/relationships/slide" Target="/ppt/slides/slide3.xml" Id="R38f75133eb0b40b6" /><Relationship Type="http://schemas.openxmlformats.org/officeDocument/2006/relationships/slide" Target="/ppt/slides/slide4.xml" Id="R2c5391b9bdf24579" /><Relationship Type="http://schemas.openxmlformats.org/officeDocument/2006/relationships/slide" Target="/ppt/slides/slide5.xml" Id="Rdbfacc8e23cb462d" /><Relationship Type="http://schemas.openxmlformats.org/officeDocument/2006/relationships/slide" Target="/ppt/slides/slide6.xml" Id="R8e0ff383a1684398" /><Relationship Type="http://schemas.openxmlformats.org/officeDocument/2006/relationships/slide" Target="/ppt/slides/slide7.xml" Id="R89626a081b4846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6fa837e1e44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40ef77faa4065" /><Relationship Type="http://schemas.openxmlformats.org/officeDocument/2006/relationships/theme" Target="/ppt/slideMasters/theme/theme1.xml" Id="R0e632f8df56840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40ef77faa40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a3720ab5a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46e9f12dd4d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b32bb223045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26edef2a346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6c45d555a44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93aa22ea841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79d6b624145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BÅNDTVANG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11 046 850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12 127 314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EINAR FENSHOLT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WEIBUST HILDE JUNE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990 564 280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