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1bba8e80c546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1911a211e04a40"/>
  </p:sldMasterIdLst>
  <p:sldIdLst>
    <p:sldId xmlns:r="http://schemas.openxmlformats.org/officeDocument/2006/relationships" id="256" r:id="R6141a476d7c7450e"/>
    <p:sldId xmlns:r="http://schemas.openxmlformats.org/officeDocument/2006/relationships" id="257" r:id="R74c97f6fd10a4bc1"/>
    <p:sldId xmlns:r="http://schemas.openxmlformats.org/officeDocument/2006/relationships" id="258" r:id="R8053ba09ac474961"/>
    <p:sldId xmlns:r="http://schemas.openxmlformats.org/officeDocument/2006/relationships" id="259" r:id="R03ba98ea72b1451f"/>
    <p:sldId xmlns:r="http://schemas.openxmlformats.org/officeDocument/2006/relationships" id="260" r:id="Rf9e86648aca649af"/>
    <p:sldId xmlns:r="http://schemas.openxmlformats.org/officeDocument/2006/relationships" id="261" r:id="Rcb14caf995c842b4"/>
    <p:sldId xmlns:r="http://schemas.openxmlformats.org/officeDocument/2006/relationships" id="262" r:id="R9e57b5e8b0ea4f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911a211e04a40" /><Relationship Type="http://schemas.openxmlformats.org/officeDocument/2006/relationships/slide" Target="/ppt/slides/slide1.xml" Id="R6141a476d7c7450e" /><Relationship Type="http://schemas.openxmlformats.org/officeDocument/2006/relationships/slide" Target="/ppt/slides/slide2.xml" Id="R74c97f6fd10a4bc1" /><Relationship Type="http://schemas.openxmlformats.org/officeDocument/2006/relationships/slide" Target="/ppt/slides/slide3.xml" Id="R8053ba09ac474961" /><Relationship Type="http://schemas.openxmlformats.org/officeDocument/2006/relationships/slide" Target="/ppt/slides/slide4.xml" Id="R03ba98ea72b1451f" /><Relationship Type="http://schemas.openxmlformats.org/officeDocument/2006/relationships/slide" Target="/ppt/slides/slide5.xml" Id="Rf9e86648aca649af" /><Relationship Type="http://schemas.openxmlformats.org/officeDocument/2006/relationships/slide" Target="/ppt/slides/slide6.xml" Id="Rcb14caf995c842b4" /><Relationship Type="http://schemas.openxmlformats.org/officeDocument/2006/relationships/slide" Target="/ppt/slides/slide7.xml" Id="R9e57b5e8b0ea4f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99610cde0149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eae6ca1494a45" /><Relationship Type="http://schemas.openxmlformats.org/officeDocument/2006/relationships/theme" Target="/ppt/slideMasters/theme/theme1.xml" Id="Rf3992316bcea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5eae6ca1494a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fb60488454d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bef5297b947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de0214d0f4c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04c38d75449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b25db7ef64a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06124bb9f43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102810d9148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3 353 283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216 225 914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238 380 577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BURØY-OLSEN KINE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73 96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kine.ianssen@gmail.com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990 571 066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