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198fd4bf4044b7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31e7ec00c744557"/>
  </p:sldMasterIdLst>
  <p:sldIdLst>
    <p:sldId xmlns:r="http://schemas.openxmlformats.org/officeDocument/2006/relationships" id="256" r:id="Rb5fa5af9a90a4034"/>
    <p:sldId xmlns:r="http://schemas.openxmlformats.org/officeDocument/2006/relationships" id="257" r:id="Rbd1e29ee94554c58"/>
    <p:sldId xmlns:r="http://schemas.openxmlformats.org/officeDocument/2006/relationships" id="258" r:id="R66b687e6256e4866"/>
    <p:sldId xmlns:r="http://schemas.openxmlformats.org/officeDocument/2006/relationships" id="259" r:id="R888a1662adb24369"/>
    <p:sldId xmlns:r="http://schemas.openxmlformats.org/officeDocument/2006/relationships" id="260" r:id="R47b713c7dee14426"/>
    <p:sldId xmlns:r="http://schemas.openxmlformats.org/officeDocument/2006/relationships" id="261" r:id="R9d776091c5984dd5"/>
    <p:sldId xmlns:r="http://schemas.openxmlformats.org/officeDocument/2006/relationships" id="262" r:id="R3147697204604be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31e7ec00c744557" /><Relationship Type="http://schemas.openxmlformats.org/officeDocument/2006/relationships/slide" Target="/ppt/slides/slide1.xml" Id="Rb5fa5af9a90a4034" /><Relationship Type="http://schemas.openxmlformats.org/officeDocument/2006/relationships/slide" Target="/ppt/slides/slide2.xml" Id="Rbd1e29ee94554c58" /><Relationship Type="http://schemas.openxmlformats.org/officeDocument/2006/relationships/slide" Target="/ppt/slides/slide3.xml" Id="R66b687e6256e4866" /><Relationship Type="http://schemas.openxmlformats.org/officeDocument/2006/relationships/slide" Target="/ppt/slides/slide4.xml" Id="R888a1662adb24369" /><Relationship Type="http://schemas.openxmlformats.org/officeDocument/2006/relationships/slide" Target="/ppt/slides/slide5.xml" Id="R47b713c7dee14426" /><Relationship Type="http://schemas.openxmlformats.org/officeDocument/2006/relationships/slide" Target="/ppt/slides/slide6.xml" Id="R9d776091c5984dd5" /><Relationship Type="http://schemas.openxmlformats.org/officeDocument/2006/relationships/slide" Target="/ppt/slides/slide7.xml" Id="R3147697204604be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aa58b18a6cc4c8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ff4ec68d22432a" /><Relationship Type="http://schemas.openxmlformats.org/officeDocument/2006/relationships/theme" Target="/ppt/slideMasters/theme/theme1.xml" Id="Rf5668e818b3947d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6ff4ec68d22432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2bbb1a17c34a7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68deff7004401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7284dd6d3648d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efa91aca7943a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42f6cddd214a7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9b67f675ad4b4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3f4754eed1491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MÜLLER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MÜLLER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MÜLLER AS ble etablert [år] og holder til i Asker.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MÜLLER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MÜLLER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MÜLLER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−34 126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14 399 166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16 370 961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17 325 001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MÜLLER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ROLF MÜLLER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MÜLLER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Torvveien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1383 Asker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990 597 332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MÜLLER AS</a:t>
            </a:r>
          </a:p>
        </p:txBody>
      </p:sp>
    </p:spTree>
  </p:cSld>
  <p:clrMapOvr>
    <a:masterClrMapping xmlns:a="http://schemas.openxmlformats.org/drawingml/2006/main"/>
  </p:clrMapOvr>
</p:sld>
</file>