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be8a3b031446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95fda3eb724900"/>
  </p:sldMasterIdLst>
  <p:sldIdLst>
    <p:sldId xmlns:r="http://schemas.openxmlformats.org/officeDocument/2006/relationships" id="256" r:id="R8d2df7a06d5d4dc8"/>
    <p:sldId xmlns:r="http://schemas.openxmlformats.org/officeDocument/2006/relationships" id="257" r:id="R9ffb3474a2a04afe"/>
    <p:sldId xmlns:r="http://schemas.openxmlformats.org/officeDocument/2006/relationships" id="258" r:id="R3f884261c30d401f"/>
    <p:sldId xmlns:r="http://schemas.openxmlformats.org/officeDocument/2006/relationships" id="259" r:id="R17e1f8a3359445a8"/>
    <p:sldId xmlns:r="http://schemas.openxmlformats.org/officeDocument/2006/relationships" id="260" r:id="Rf86bb206ba4e4fee"/>
    <p:sldId xmlns:r="http://schemas.openxmlformats.org/officeDocument/2006/relationships" id="261" r:id="R59113b00ddb24aaf"/>
    <p:sldId xmlns:r="http://schemas.openxmlformats.org/officeDocument/2006/relationships" id="262" r:id="R2ba0595e12f54d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5fda3eb724900" /><Relationship Type="http://schemas.openxmlformats.org/officeDocument/2006/relationships/slide" Target="/ppt/slides/slide1.xml" Id="R8d2df7a06d5d4dc8" /><Relationship Type="http://schemas.openxmlformats.org/officeDocument/2006/relationships/slide" Target="/ppt/slides/slide2.xml" Id="R9ffb3474a2a04afe" /><Relationship Type="http://schemas.openxmlformats.org/officeDocument/2006/relationships/slide" Target="/ppt/slides/slide3.xml" Id="R3f884261c30d401f" /><Relationship Type="http://schemas.openxmlformats.org/officeDocument/2006/relationships/slide" Target="/ppt/slides/slide4.xml" Id="R17e1f8a3359445a8" /><Relationship Type="http://schemas.openxmlformats.org/officeDocument/2006/relationships/slide" Target="/ppt/slides/slide5.xml" Id="Rf86bb206ba4e4fee" /><Relationship Type="http://schemas.openxmlformats.org/officeDocument/2006/relationships/slide" Target="/ppt/slides/slide6.xml" Id="R59113b00ddb24aaf" /><Relationship Type="http://schemas.openxmlformats.org/officeDocument/2006/relationships/slide" Target="/ppt/slides/slide7.xml" Id="R2ba0595e12f54d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913d816c144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afb87476448d3" /><Relationship Type="http://schemas.openxmlformats.org/officeDocument/2006/relationships/theme" Target="/ppt/slideMasters/theme/theme1.xml" Id="R0da2a0f3b6f1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9afb87476448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92aa3caad41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3318dbf6d41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b9e1daf4c47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1d3ec85674a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61733298541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d3fadc45547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070133bde42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 KILDAHL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KILDAHL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1 106 027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1 170 211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KILDAHL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sverre@kildahl.no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990 618 917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