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2f45369f0848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c5c842e60f47a1"/>
  </p:sldMasterIdLst>
  <p:sldIdLst>
    <p:sldId xmlns:r="http://schemas.openxmlformats.org/officeDocument/2006/relationships" id="256" r:id="R6a2710087c0e4fa7"/>
    <p:sldId xmlns:r="http://schemas.openxmlformats.org/officeDocument/2006/relationships" id="257" r:id="Rc4f3ce3802e44d1a"/>
    <p:sldId xmlns:r="http://schemas.openxmlformats.org/officeDocument/2006/relationships" id="258" r:id="R59f87bde16b34234"/>
    <p:sldId xmlns:r="http://schemas.openxmlformats.org/officeDocument/2006/relationships" id="259" r:id="R95ff486b38334886"/>
    <p:sldId xmlns:r="http://schemas.openxmlformats.org/officeDocument/2006/relationships" id="260" r:id="Raa706e150187407d"/>
    <p:sldId xmlns:r="http://schemas.openxmlformats.org/officeDocument/2006/relationships" id="261" r:id="R85962d9822f84f3f"/>
    <p:sldId xmlns:r="http://schemas.openxmlformats.org/officeDocument/2006/relationships" id="262" r:id="R91f3bec5ba1143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c5c842e60f47a1" /><Relationship Type="http://schemas.openxmlformats.org/officeDocument/2006/relationships/slide" Target="/ppt/slides/slide1.xml" Id="R6a2710087c0e4fa7" /><Relationship Type="http://schemas.openxmlformats.org/officeDocument/2006/relationships/slide" Target="/ppt/slides/slide2.xml" Id="Rc4f3ce3802e44d1a" /><Relationship Type="http://schemas.openxmlformats.org/officeDocument/2006/relationships/slide" Target="/ppt/slides/slide3.xml" Id="R59f87bde16b34234" /><Relationship Type="http://schemas.openxmlformats.org/officeDocument/2006/relationships/slide" Target="/ppt/slides/slide4.xml" Id="R95ff486b38334886" /><Relationship Type="http://schemas.openxmlformats.org/officeDocument/2006/relationships/slide" Target="/ppt/slides/slide5.xml" Id="Raa706e150187407d" /><Relationship Type="http://schemas.openxmlformats.org/officeDocument/2006/relationships/slide" Target="/ppt/slides/slide6.xml" Id="R85962d9822f84f3f" /><Relationship Type="http://schemas.openxmlformats.org/officeDocument/2006/relationships/slide" Target="/ppt/slides/slide7.xml" Id="R91f3bec5ba1143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a9b7fb40d249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b521013e84746" /><Relationship Type="http://schemas.openxmlformats.org/officeDocument/2006/relationships/theme" Target="/ppt/slideMasters/theme/theme1.xml" Id="R210f0e1bde444e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cb521013e847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5efd5b87344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172be7c3e47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e09b9d99a48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8f5c651c446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288aef49149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4266f242e46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dd43d4ae149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REGNSKAPSFØRERN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REGNSKAPSFØRERN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4 140 551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315 422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985 902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PIA YVONNE STEEN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SIMMONS WENCHE MICHELLE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 PIA LILLENG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Solgaard skog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1599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post@regnskapsforeren.no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www.regnskapsforeren.no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990 649 723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REGNSKAPSFØRERN AS</a:t>
            </a:r>
          </a:p>
        </p:txBody>
      </p:sp>
    </p:spTree>
  </p:cSld>
  <p:clrMapOvr>
    <a:masterClrMapping xmlns:a="http://schemas.openxmlformats.org/drawingml/2006/main"/>
  </p:clrMapOvr>
</p:sld>
</file>