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db2c232b99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c81050bfa14e81"/>
  </p:sldMasterIdLst>
  <p:sldIdLst>
    <p:sldId xmlns:r="http://schemas.openxmlformats.org/officeDocument/2006/relationships" id="256" r:id="R2c08b29b0fac4d52"/>
    <p:sldId xmlns:r="http://schemas.openxmlformats.org/officeDocument/2006/relationships" id="257" r:id="Rbc39fa762f1744b7"/>
    <p:sldId xmlns:r="http://schemas.openxmlformats.org/officeDocument/2006/relationships" id="258" r:id="Ra2fd29add69444db"/>
    <p:sldId xmlns:r="http://schemas.openxmlformats.org/officeDocument/2006/relationships" id="259" r:id="Rcdeb3a036ba64826"/>
    <p:sldId xmlns:r="http://schemas.openxmlformats.org/officeDocument/2006/relationships" id="260" r:id="Rabc840f387e64940"/>
    <p:sldId xmlns:r="http://schemas.openxmlformats.org/officeDocument/2006/relationships" id="261" r:id="Rcf6d374b51af4a6b"/>
    <p:sldId xmlns:r="http://schemas.openxmlformats.org/officeDocument/2006/relationships" id="262" r:id="R281a5ad137b245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81050bfa14e81" /><Relationship Type="http://schemas.openxmlformats.org/officeDocument/2006/relationships/slide" Target="/ppt/slides/slide1.xml" Id="R2c08b29b0fac4d52" /><Relationship Type="http://schemas.openxmlformats.org/officeDocument/2006/relationships/slide" Target="/ppt/slides/slide2.xml" Id="Rbc39fa762f1744b7" /><Relationship Type="http://schemas.openxmlformats.org/officeDocument/2006/relationships/slide" Target="/ppt/slides/slide3.xml" Id="Ra2fd29add69444db" /><Relationship Type="http://schemas.openxmlformats.org/officeDocument/2006/relationships/slide" Target="/ppt/slides/slide4.xml" Id="Rcdeb3a036ba64826" /><Relationship Type="http://schemas.openxmlformats.org/officeDocument/2006/relationships/slide" Target="/ppt/slides/slide5.xml" Id="Rabc840f387e64940" /><Relationship Type="http://schemas.openxmlformats.org/officeDocument/2006/relationships/slide" Target="/ppt/slides/slide6.xml" Id="Rcf6d374b51af4a6b" /><Relationship Type="http://schemas.openxmlformats.org/officeDocument/2006/relationships/slide" Target="/ppt/slides/slide7.xml" Id="R281a5ad137b245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f40c97eb4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7c5267aee4eb4" /><Relationship Type="http://schemas.openxmlformats.org/officeDocument/2006/relationships/theme" Target="/ppt/slideMasters/theme/theme1.xml" Id="R55b38caf5e1248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7c5267aee4e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73b89ba8a49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82192dbb3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375828299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16c58591f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f01a0c5ff40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89bda165241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d50b9fc8a42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F.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F. HANSEN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990 674 523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