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c10b12648b4f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8e04cf47694966"/>
  </p:sldMasterIdLst>
  <p:sldIdLst>
    <p:sldId xmlns:r="http://schemas.openxmlformats.org/officeDocument/2006/relationships" id="256" r:id="R2d5c2a33aba849dd"/>
    <p:sldId xmlns:r="http://schemas.openxmlformats.org/officeDocument/2006/relationships" id="257" r:id="Rf0158e498d774270"/>
    <p:sldId xmlns:r="http://schemas.openxmlformats.org/officeDocument/2006/relationships" id="258" r:id="Rec2555a5cf6f40b5"/>
    <p:sldId xmlns:r="http://schemas.openxmlformats.org/officeDocument/2006/relationships" id="259" r:id="R5bb3e757f5704bad"/>
    <p:sldId xmlns:r="http://schemas.openxmlformats.org/officeDocument/2006/relationships" id="260" r:id="Ra776b7c508824bda"/>
    <p:sldId xmlns:r="http://schemas.openxmlformats.org/officeDocument/2006/relationships" id="261" r:id="Rcf2498d03b2b4b3d"/>
    <p:sldId xmlns:r="http://schemas.openxmlformats.org/officeDocument/2006/relationships" id="262" r:id="Reb547b61e79c48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8e04cf47694966" /><Relationship Type="http://schemas.openxmlformats.org/officeDocument/2006/relationships/slide" Target="/ppt/slides/slide1.xml" Id="R2d5c2a33aba849dd" /><Relationship Type="http://schemas.openxmlformats.org/officeDocument/2006/relationships/slide" Target="/ppt/slides/slide2.xml" Id="Rf0158e498d774270" /><Relationship Type="http://schemas.openxmlformats.org/officeDocument/2006/relationships/slide" Target="/ppt/slides/slide3.xml" Id="Rec2555a5cf6f40b5" /><Relationship Type="http://schemas.openxmlformats.org/officeDocument/2006/relationships/slide" Target="/ppt/slides/slide4.xml" Id="R5bb3e757f5704bad" /><Relationship Type="http://schemas.openxmlformats.org/officeDocument/2006/relationships/slide" Target="/ppt/slides/slide5.xml" Id="Ra776b7c508824bda" /><Relationship Type="http://schemas.openxmlformats.org/officeDocument/2006/relationships/slide" Target="/ppt/slides/slide6.xml" Id="Rcf2498d03b2b4b3d" /><Relationship Type="http://schemas.openxmlformats.org/officeDocument/2006/relationships/slide" Target="/ppt/slides/slide7.xml" Id="Reb547b61e79c48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7e70e41abd47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3ef65c8fa04439" /><Relationship Type="http://schemas.openxmlformats.org/officeDocument/2006/relationships/theme" Target="/ppt/slideMasters/theme/theme1.xml" Id="R5f071d0828f44d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3ef65c8fa044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b8f5a7701541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f4ada5fbec48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0abec659ae4c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f10ee66b7d49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311a18e3f841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2be1ca88c4a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0d2ad32de849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S. UGELSTAD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UGELSTAD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S. UGELSTAD 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UGELSTAD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UGELSTAD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UGELSTAD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−6 000 371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1 303 439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86 999 925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251 897 495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UGELSTAD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LERVIK ANNE S LORANGE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LORANGE PER FRITHJOF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LORANGE PETER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UGELSTAD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v/Per F. Lorange, Hystadveien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990 730 601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UGELSTAD INVEST AS</a:t>
            </a:r>
          </a:p>
        </p:txBody>
      </p:sp>
    </p:spTree>
  </p:cSld>
  <p:clrMapOvr>
    <a:masterClrMapping xmlns:a="http://schemas.openxmlformats.org/drawingml/2006/main"/>
  </p:clrMapOvr>
</p:sld>
</file>