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d2b1d51ef4b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4c22db451c4726"/>
  </p:sldMasterIdLst>
  <p:sldIdLst>
    <p:sldId xmlns:r="http://schemas.openxmlformats.org/officeDocument/2006/relationships" id="256" r:id="R115fb7ee7b2248c2"/>
    <p:sldId xmlns:r="http://schemas.openxmlformats.org/officeDocument/2006/relationships" id="257" r:id="Rf30290648e0f4f84"/>
    <p:sldId xmlns:r="http://schemas.openxmlformats.org/officeDocument/2006/relationships" id="258" r:id="Re1c40d63f60e4d5b"/>
    <p:sldId xmlns:r="http://schemas.openxmlformats.org/officeDocument/2006/relationships" id="259" r:id="R753872bc618f4bae"/>
    <p:sldId xmlns:r="http://schemas.openxmlformats.org/officeDocument/2006/relationships" id="260" r:id="R69eef96ce46f4ca9"/>
    <p:sldId xmlns:r="http://schemas.openxmlformats.org/officeDocument/2006/relationships" id="261" r:id="R04a2a81de72f4577"/>
    <p:sldId xmlns:r="http://schemas.openxmlformats.org/officeDocument/2006/relationships" id="262" r:id="R0c2799b4a4a143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c22db451c4726" /><Relationship Type="http://schemas.openxmlformats.org/officeDocument/2006/relationships/slide" Target="/ppt/slides/slide1.xml" Id="R115fb7ee7b2248c2" /><Relationship Type="http://schemas.openxmlformats.org/officeDocument/2006/relationships/slide" Target="/ppt/slides/slide2.xml" Id="Rf30290648e0f4f84" /><Relationship Type="http://schemas.openxmlformats.org/officeDocument/2006/relationships/slide" Target="/ppt/slides/slide3.xml" Id="Re1c40d63f60e4d5b" /><Relationship Type="http://schemas.openxmlformats.org/officeDocument/2006/relationships/slide" Target="/ppt/slides/slide4.xml" Id="R753872bc618f4bae" /><Relationship Type="http://schemas.openxmlformats.org/officeDocument/2006/relationships/slide" Target="/ppt/slides/slide5.xml" Id="R69eef96ce46f4ca9" /><Relationship Type="http://schemas.openxmlformats.org/officeDocument/2006/relationships/slide" Target="/ppt/slides/slide6.xml" Id="R04a2a81de72f4577" /><Relationship Type="http://schemas.openxmlformats.org/officeDocument/2006/relationships/slide" Target="/ppt/slides/slide7.xml" Id="R0c2799b4a4a143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aed0eb68749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082b6fb7946a9" /><Relationship Type="http://schemas.openxmlformats.org/officeDocument/2006/relationships/theme" Target="/ppt/slideMasters/theme/theme1.xml" Id="R038a94f8b35e43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0082b6fb7946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957d36e1044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2bff9e082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e6386fb3b49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469e33511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f7ab236e14d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de1cb329d4c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fd19e2f2a4b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HOLDING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4 115 482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ARVID LINAKER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990 826 161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