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3fe4b051074d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fd781814e4faf"/>
  </p:sldMasterIdLst>
  <p:sldIdLst>
    <p:sldId xmlns:r="http://schemas.openxmlformats.org/officeDocument/2006/relationships" id="256" r:id="Rd48bfc724c8a4f88"/>
    <p:sldId xmlns:r="http://schemas.openxmlformats.org/officeDocument/2006/relationships" id="257" r:id="R53d4c1be452c424a"/>
    <p:sldId xmlns:r="http://schemas.openxmlformats.org/officeDocument/2006/relationships" id="258" r:id="Ra24b4f11b5b34361"/>
    <p:sldId xmlns:r="http://schemas.openxmlformats.org/officeDocument/2006/relationships" id="259" r:id="R9a07b3bd0d904d22"/>
    <p:sldId xmlns:r="http://schemas.openxmlformats.org/officeDocument/2006/relationships" id="260" r:id="Rec261211d3ef4520"/>
    <p:sldId xmlns:r="http://schemas.openxmlformats.org/officeDocument/2006/relationships" id="261" r:id="R7a48158688184b5b"/>
    <p:sldId xmlns:r="http://schemas.openxmlformats.org/officeDocument/2006/relationships" id="262" r:id="Rf94788b882d141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fd781814e4faf" /><Relationship Type="http://schemas.openxmlformats.org/officeDocument/2006/relationships/slide" Target="/ppt/slides/slide1.xml" Id="Rd48bfc724c8a4f88" /><Relationship Type="http://schemas.openxmlformats.org/officeDocument/2006/relationships/slide" Target="/ppt/slides/slide2.xml" Id="R53d4c1be452c424a" /><Relationship Type="http://schemas.openxmlformats.org/officeDocument/2006/relationships/slide" Target="/ppt/slides/slide3.xml" Id="Ra24b4f11b5b34361" /><Relationship Type="http://schemas.openxmlformats.org/officeDocument/2006/relationships/slide" Target="/ppt/slides/slide4.xml" Id="R9a07b3bd0d904d22" /><Relationship Type="http://schemas.openxmlformats.org/officeDocument/2006/relationships/slide" Target="/ppt/slides/slide5.xml" Id="Rec261211d3ef4520" /><Relationship Type="http://schemas.openxmlformats.org/officeDocument/2006/relationships/slide" Target="/ppt/slides/slide6.xml" Id="R7a48158688184b5b" /><Relationship Type="http://schemas.openxmlformats.org/officeDocument/2006/relationships/slide" Target="/ppt/slides/slide7.xml" Id="Rf94788b882d141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5294d38d6f4e2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661e54aff4b4d" /><Relationship Type="http://schemas.openxmlformats.org/officeDocument/2006/relationships/theme" Target="/ppt/slideMasters/theme/theme1.xml" Id="R4556623145f5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0661e54aff4b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f6ed27da242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d2ee4eaea4b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2a2da4e4a42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dcfb4a7a342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58b07efd64f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5d2fa41dd44f4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e05c4e35547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ELTIX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ELTIX AS ble etablert [år] og holder til i Vollen.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−210 276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2 865 377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9 927 423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15 624 775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ELTON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Andreas Elton, Vollen marina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1390 Vollen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990 869 049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ELTIX AS</a:t>
            </a:r>
          </a:p>
        </p:txBody>
      </p:sp>
    </p:spTree>
  </p:cSld>
  <p:clrMapOvr>
    <a:masterClrMapping xmlns:a="http://schemas.openxmlformats.org/drawingml/2006/main"/>
  </p:clrMapOvr>
</p:sld>
</file>