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ee9fa81f0743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143269a6ee4781"/>
  </p:sldMasterIdLst>
  <p:sldIdLst>
    <p:sldId xmlns:r="http://schemas.openxmlformats.org/officeDocument/2006/relationships" id="256" r:id="R2fe838115b8a4757"/>
    <p:sldId xmlns:r="http://schemas.openxmlformats.org/officeDocument/2006/relationships" id="257" r:id="R17e50d56f19f4a66"/>
    <p:sldId xmlns:r="http://schemas.openxmlformats.org/officeDocument/2006/relationships" id="258" r:id="R5a136adb56774f8b"/>
    <p:sldId xmlns:r="http://schemas.openxmlformats.org/officeDocument/2006/relationships" id="259" r:id="Re0078b7cf78946d0"/>
    <p:sldId xmlns:r="http://schemas.openxmlformats.org/officeDocument/2006/relationships" id="260" r:id="Rd76acf5ed1ff4336"/>
    <p:sldId xmlns:r="http://schemas.openxmlformats.org/officeDocument/2006/relationships" id="261" r:id="R193cbbc213c649f3"/>
    <p:sldId xmlns:r="http://schemas.openxmlformats.org/officeDocument/2006/relationships" id="262" r:id="R3bcf9c79b8364e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43269a6ee4781" /><Relationship Type="http://schemas.openxmlformats.org/officeDocument/2006/relationships/slide" Target="/ppt/slides/slide1.xml" Id="R2fe838115b8a4757" /><Relationship Type="http://schemas.openxmlformats.org/officeDocument/2006/relationships/slide" Target="/ppt/slides/slide2.xml" Id="R17e50d56f19f4a66" /><Relationship Type="http://schemas.openxmlformats.org/officeDocument/2006/relationships/slide" Target="/ppt/slides/slide3.xml" Id="R5a136adb56774f8b" /><Relationship Type="http://schemas.openxmlformats.org/officeDocument/2006/relationships/slide" Target="/ppt/slides/slide4.xml" Id="Re0078b7cf78946d0" /><Relationship Type="http://schemas.openxmlformats.org/officeDocument/2006/relationships/slide" Target="/ppt/slides/slide5.xml" Id="Rd76acf5ed1ff4336" /><Relationship Type="http://schemas.openxmlformats.org/officeDocument/2006/relationships/slide" Target="/ppt/slides/slide6.xml" Id="R193cbbc213c649f3" /><Relationship Type="http://schemas.openxmlformats.org/officeDocument/2006/relationships/slide" Target="/ppt/slides/slide7.xml" Id="R3bcf9c79b8364e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8dcd7f9b04a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eed4d7eff4745" /><Relationship Type="http://schemas.openxmlformats.org/officeDocument/2006/relationships/theme" Target="/ppt/slideMasters/theme/theme1.xml" Id="Reb49702a6aea4b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eed4d7eff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08a87628544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982c47a4d43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e2ba96722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5a2e535a545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c26d689de47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7888ba1d145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23a4f82864c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FORRETNINGSPARTNER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FORRETNINGSPARTNER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549 388 862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34 703 704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30 604 718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178 287 284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321 799 698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www.sr-bank-fp.no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990 945 748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FORRETNINGSPARTNER AS</a:t>
            </a:r>
          </a:p>
        </p:txBody>
      </p:sp>
    </p:spTree>
  </p:cSld>
  <p:clrMapOvr>
    <a:masterClrMapping xmlns:a="http://schemas.openxmlformats.org/drawingml/2006/main"/>
  </p:clrMapOvr>
</p:sld>
</file>