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5275b5ede44c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80910a3b16434e"/>
  </p:sldMasterIdLst>
  <p:sldIdLst>
    <p:sldId xmlns:r="http://schemas.openxmlformats.org/officeDocument/2006/relationships" id="256" r:id="R355411c3b68f4b1a"/>
    <p:sldId xmlns:r="http://schemas.openxmlformats.org/officeDocument/2006/relationships" id="257" r:id="R440e21912b6042c8"/>
    <p:sldId xmlns:r="http://schemas.openxmlformats.org/officeDocument/2006/relationships" id="258" r:id="R9ae24db470f946bb"/>
    <p:sldId xmlns:r="http://schemas.openxmlformats.org/officeDocument/2006/relationships" id="259" r:id="Rbcc9621acab54848"/>
    <p:sldId xmlns:r="http://schemas.openxmlformats.org/officeDocument/2006/relationships" id="260" r:id="R0cb935e5dfa0426e"/>
    <p:sldId xmlns:r="http://schemas.openxmlformats.org/officeDocument/2006/relationships" id="261" r:id="Rbd98490cb42b4fd8"/>
    <p:sldId xmlns:r="http://schemas.openxmlformats.org/officeDocument/2006/relationships" id="262" r:id="R2fea06bb3af043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0910a3b16434e" /><Relationship Type="http://schemas.openxmlformats.org/officeDocument/2006/relationships/slide" Target="/ppt/slides/slide1.xml" Id="R355411c3b68f4b1a" /><Relationship Type="http://schemas.openxmlformats.org/officeDocument/2006/relationships/slide" Target="/ppt/slides/slide2.xml" Id="R440e21912b6042c8" /><Relationship Type="http://schemas.openxmlformats.org/officeDocument/2006/relationships/slide" Target="/ppt/slides/slide3.xml" Id="R9ae24db470f946bb" /><Relationship Type="http://schemas.openxmlformats.org/officeDocument/2006/relationships/slide" Target="/ppt/slides/slide4.xml" Id="Rbcc9621acab54848" /><Relationship Type="http://schemas.openxmlformats.org/officeDocument/2006/relationships/slide" Target="/ppt/slides/slide5.xml" Id="R0cb935e5dfa0426e" /><Relationship Type="http://schemas.openxmlformats.org/officeDocument/2006/relationships/slide" Target="/ppt/slides/slide6.xml" Id="Rbd98490cb42b4fd8" /><Relationship Type="http://schemas.openxmlformats.org/officeDocument/2006/relationships/slide" Target="/ppt/slides/slide7.xml" Id="R2fea06bb3af043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4c2f1c3d947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58209086a4f1e" /><Relationship Type="http://schemas.openxmlformats.org/officeDocument/2006/relationships/theme" Target="/ppt/slideMasters/theme/theme1.xml" Id="R09bd8f8dbb0e46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158209086a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49bb87a4447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fddaac99c4b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ceb4c2f6d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814b49c624f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f1db4b99346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d9e48a3bc44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b132e78d146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8 742 142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954 039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5 442 935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LIV KARI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RANDI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HEGGEN GUNN MARGRETE 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 RUTH-MARIE HØILUND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