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dd7b29436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9a29d9c311469c"/>
  </p:sldMasterIdLst>
  <p:sldIdLst>
    <p:sldId xmlns:r="http://schemas.openxmlformats.org/officeDocument/2006/relationships" id="256" r:id="R3f2f13c519b14a50"/>
    <p:sldId xmlns:r="http://schemas.openxmlformats.org/officeDocument/2006/relationships" id="257" r:id="Rf400a03692024655"/>
    <p:sldId xmlns:r="http://schemas.openxmlformats.org/officeDocument/2006/relationships" id="258" r:id="R74fdbb232de74ef9"/>
    <p:sldId xmlns:r="http://schemas.openxmlformats.org/officeDocument/2006/relationships" id="259" r:id="R465abc4afe88453e"/>
    <p:sldId xmlns:r="http://schemas.openxmlformats.org/officeDocument/2006/relationships" id="260" r:id="R152a5e1673e1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a29d9c311469c" /><Relationship Type="http://schemas.openxmlformats.org/officeDocument/2006/relationships/slide" Target="/ppt/slides/slide1.xml" Id="R3f2f13c519b14a50" /><Relationship Type="http://schemas.openxmlformats.org/officeDocument/2006/relationships/slide" Target="/ppt/slides/slide2.xml" Id="Rf400a03692024655" /><Relationship Type="http://schemas.openxmlformats.org/officeDocument/2006/relationships/slide" Target="/ppt/slides/slide3.xml" Id="R74fdbb232de74ef9" /><Relationship Type="http://schemas.openxmlformats.org/officeDocument/2006/relationships/slide" Target="/ppt/slides/slide4.xml" Id="R465abc4afe88453e" /><Relationship Type="http://schemas.openxmlformats.org/officeDocument/2006/relationships/slide" Target="/ppt/slides/slide5.xml" Id="R152a5e1673e1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d53fd78e64c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daa7fe28a4a37" /><Relationship Type="http://schemas.openxmlformats.org/officeDocument/2006/relationships/theme" Target="/ppt/slideMasters/theme/theme1.xml" Id="Re3ccea9a184c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0daa7fe28a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72bb0d94f4d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353393395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9a8117fd5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5ee1e2ef9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b7ff8f67544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 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 MARIN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 MARIN AS</a:t>
            </a:r>
          </a:p>
        </p:txBody>
      </p:sp>
    </p:spTree>
  </p:cSld>
  <p:clrMapOvr>
    <a:masterClrMapping xmlns:a="http://schemas.openxmlformats.org/drawingml/2006/main"/>
  </p:clrMapOvr>
</p:sld>
</file>