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f4fbb4df6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4a1d971da48a5"/>
  </p:sldMasterIdLst>
  <p:sldIdLst>
    <p:sldId xmlns:r="http://schemas.openxmlformats.org/officeDocument/2006/relationships" id="256" r:id="R1cdf4c274a464a82"/>
    <p:sldId xmlns:r="http://schemas.openxmlformats.org/officeDocument/2006/relationships" id="257" r:id="R592c3fea59a747d4"/>
    <p:sldId xmlns:r="http://schemas.openxmlformats.org/officeDocument/2006/relationships" id="258" r:id="R0b2988aff67b477f"/>
    <p:sldId xmlns:r="http://schemas.openxmlformats.org/officeDocument/2006/relationships" id="259" r:id="R771f70ad45be4c4e"/>
    <p:sldId xmlns:r="http://schemas.openxmlformats.org/officeDocument/2006/relationships" id="260" r:id="R4bc71fb1246c4e9b"/>
    <p:sldId xmlns:r="http://schemas.openxmlformats.org/officeDocument/2006/relationships" id="261" r:id="Rc852af2c0a8a4b8a"/>
    <p:sldId xmlns:r="http://schemas.openxmlformats.org/officeDocument/2006/relationships" id="262" r:id="R0fc091a90894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4a1d971da48a5" /><Relationship Type="http://schemas.openxmlformats.org/officeDocument/2006/relationships/slide" Target="/ppt/slides/slide1.xml" Id="R1cdf4c274a464a82" /><Relationship Type="http://schemas.openxmlformats.org/officeDocument/2006/relationships/slide" Target="/ppt/slides/slide2.xml" Id="R592c3fea59a747d4" /><Relationship Type="http://schemas.openxmlformats.org/officeDocument/2006/relationships/slide" Target="/ppt/slides/slide3.xml" Id="R0b2988aff67b477f" /><Relationship Type="http://schemas.openxmlformats.org/officeDocument/2006/relationships/slide" Target="/ppt/slides/slide4.xml" Id="R771f70ad45be4c4e" /><Relationship Type="http://schemas.openxmlformats.org/officeDocument/2006/relationships/slide" Target="/ppt/slides/slide5.xml" Id="R4bc71fb1246c4e9b" /><Relationship Type="http://schemas.openxmlformats.org/officeDocument/2006/relationships/slide" Target="/ppt/slides/slide6.xml" Id="Rc852af2c0a8a4b8a" /><Relationship Type="http://schemas.openxmlformats.org/officeDocument/2006/relationships/slide" Target="/ppt/slides/slide7.xml" Id="R0fc091a90894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94908c86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e9f377e44441" /><Relationship Type="http://schemas.openxmlformats.org/officeDocument/2006/relationships/theme" Target="/ppt/slideMasters/theme/theme1.xml" Id="R1c0d2d742dc3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9e9f377e4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d98f322a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bb6ea953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98cdb2688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fa78571a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29f24e2d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0d0c00ad1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ec95433d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7 677 668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