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f14224f21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113965af74c38"/>
  </p:sldMasterIdLst>
  <p:sldIdLst>
    <p:sldId xmlns:r="http://schemas.openxmlformats.org/officeDocument/2006/relationships" id="256" r:id="R5cdb6aee4b2b468e"/>
    <p:sldId xmlns:r="http://schemas.openxmlformats.org/officeDocument/2006/relationships" id="257" r:id="Rb7a1839801044232"/>
    <p:sldId xmlns:r="http://schemas.openxmlformats.org/officeDocument/2006/relationships" id="258" r:id="Rb606343330964975"/>
    <p:sldId xmlns:r="http://schemas.openxmlformats.org/officeDocument/2006/relationships" id="259" r:id="Rfdd5cce1384c49c6"/>
    <p:sldId xmlns:r="http://schemas.openxmlformats.org/officeDocument/2006/relationships" id="260" r:id="Rec64ead6ba954fdf"/>
    <p:sldId xmlns:r="http://schemas.openxmlformats.org/officeDocument/2006/relationships" id="261" r:id="Rc592718b9bb24776"/>
    <p:sldId xmlns:r="http://schemas.openxmlformats.org/officeDocument/2006/relationships" id="262" r:id="R0ba1a9eac500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113965af74c38" /><Relationship Type="http://schemas.openxmlformats.org/officeDocument/2006/relationships/slide" Target="/ppt/slides/slide1.xml" Id="R5cdb6aee4b2b468e" /><Relationship Type="http://schemas.openxmlformats.org/officeDocument/2006/relationships/slide" Target="/ppt/slides/slide2.xml" Id="Rb7a1839801044232" /><Relationship Type="http://schemas.openxmlformats.org/officeDocument/2006/relationships/slide" Target="/ppt/slides/slide3.xml" Id="Rb606343330964975" /><Relationship Type="http://schemas.openxmlformats.org/officeDocument/2006/relationships/slide" Target="/ppt/slides/slide4.xml" Id="Rfdd5cce1384c49c6" /><Relationship Type="http://schemas.openxmlformats.org/officeDocument/2006/relationships/slide" Target="/ppt/slides/slide5.xml" Id="Rec64ead6ba954fdf" /><Relationship Type="http://schemas.openxmlformats.org/officeDocument/2006/relationships/slide" Target="/ppt/slides/slide6.xml" Id="Rc592718b9bb24776" /><Relationship Type="http://schemas.openxmlformats.org/officeDocument/2006/relationships/slide" Target="/ppt/slides/slide7.xml" Id="R0ba1a9eac500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7c2d097ed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b7ca74764996" /><Relationship Type="http://schemas.openxmlformats.org/officeDocument/2006/relationships/theme" Target="/ppt/slideMasters/theme/theme1.xml" Id="R9b0fac25ff20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6b7ca7476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4c9bc1ade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13aad62c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f6ea6a5b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471c8da37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3588518244d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587981fb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425bd87d2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SKYTTERN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42 311 838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SKYTTERN BERG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SKYTTERN 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991 102 922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