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ee4f48213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6e5adc4874de6"/>
  </p:sldMasterIdLst>
  <p:sldIdLst>
    <p:sldId xmlns:r="http://schemas.openxmlformats.org/officeDocument/2006/relationships" id="256" r:id="R47d56e8812d94ca2"/>
    <p:sldId xmlns:r="http://schemas.openxmlformats.org/officeDocument/2006/relationships" id="257" r:id="R62ce2da5d88c4edf"/>
    <p:sldId xmlns:r="http://schemas.openxmlformats.org/officeDocument/2006/relationships" id="258" r:id="R3cdd3568cce64fd6"/>
    <p:sldId xmlns:r="http://schemas.openxmlformats.org/officeDocument/2006/relationships" id="259" r:id="R9eea6e8fc2de406a"/>
    <p:sldId xmlns:r="http://schemas.openxmlformats.org/officeDocument/2006/relationships" id="260" r:id="R23d63795e1814e8e"/>
    <p:sldId xmlns:r="http://schemas.openxmlformats.org/officeDocument/2006/relationships" id="261" r:id="R1d47cfa0f8044453"/>
    <p:sldId xmlns:r="http://schemas.openxmlformats.org/officeDocument/2006/relationships" id="262" r:id="R4b8fc87f89ad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6e5adc4874de6" /><Relationship Type="http://schemas.openxmlformats.org/officeDocument/2006/relationships/slide" Target="/ppt/slides/slide1.xml" Id="R47d56e8812d94ca2" /><Relationship Type="http://schemas.openxmlformats.org/officeDocument/2006/relationships/slide" Target="/ppt/slides/slide2.xml" Id="R62ce2da5d88c4edf" /><Relationship Type="http://schemas.openxmlformats.org/officeDocument/2006/relationships/slide" Target="/ppt/slides/slide3.xml" Id="R3cdd3568cce64fd6" /><Relationship Type="http://schemas.openxmlformats.org/officeDocument/2006/relationships/slide" Target="/ppt/slides/slide4.xml" Id="R9eea6e8fc2de406a" /><Relationship Type="http://schemas.openxmlformats.org/officeDocument/2006/relationships/slide" Target="/ppt/slides/slide5.xml" Id="R23d63795e1814e8e" /><Relationship Type="http://schemas.openxmlformats.org/officeDocument/2006/relationships/slide" Target="/ppt/slides/slide6.xml" Id="R1d47cfa0f8044453" /><Relationship Type="http://schemas.openxmlformats.org/officeDocument/2006/relationships/slide" Target="/ppt/slides/slide7.xml" Id="R4b8fc87f89ad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e082381fd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d7089365d46be" /><Relationship Type="http://schemas.openxmlformats.org/officeDocument/2006/relationships/theme" Target="/ppt/slideMasters/theme/theme1.xml" Id="R58d9698ae32a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d7089365d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5cbf2ddb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55eed175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aa8f4b53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f1aa74ff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3af0d0019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3ee2f7b7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80b23ac35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1 663 538 452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307 897 479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266 118 798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731 029 428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1 984 755 557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991 125 175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