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c557e0baf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59f42a2bd4c9a"/>
  </p:sldMasterIdLst>
  <p:sldIdLst>
    <p:sldId xmlns:r="http://schemas.openxmlformats.org/officeDocument/2006/relationships" id="256" r:id="R6f90cb9735fe4213"/>
    <p:sldId xmlns:r="http://schemas.openxmlformats.org/officeDocument/2006/relationships" id="257" r:id="Rb22e168756c34876"/>
    <p:sldId xmlns:r="http://schemas.openxmlformats.org/officeDocument/2006/relationships" id="258" r:id="Ref8a4fbb02a94f33"/>
    <p:sldId xmlns:r="http://schemas.openxmlformats.org/officeDocument/2006/relationships" id="259" r:id="R54eb35d3f5aa424d"/>
    <p:sldId xmlns:r="http://schemas.openxmlformats.org/officeDocument/2006/relationships" id="260" r:id="R60e03c75c7014f01"/>
    <p:sldId xmlns:r="http://schemas.openxmlformats.org/officeDocument/2006/relationships" id="261" r:id="Rf4cc7c940f4c4174"/>
    <p:sldId xmlns:r="http://schemas.openxmlformats.org/officeDocument/2006/relationships" id="262" r:id="R3dc8678ebd74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59f42a2bd4c9a" /><Relationship Type="http://schemas.openxmlformats.org/officeDocument/2006/relationships/slide" Target="/ppt/slides/slide1.xml" Id="R6f90cb9735fe4213" /><Relationship Type="http://schemas.openxmlformats.org/officeDocument/2006/relationships/slide" Target="/ppt/slides/slide2.xml" Id="Rb22e168756c34876" /><Relationship Type="http://schemas.openxmlformats.org/officeDocument/2006/relationships/slide" Target="/ppt/slides/slide3.xml" Id="Ref8a4fbb02a94f33" /><Relationship Type="http://schemas.openxmlformats.org/officeDocument/2006/relationships/slide" Target="/ppt/slides/slide4.xml" Id="R54eb35d3f5aa424d" /><Relationship Type="http://schemas.openxmlformats.org/officeDocument/2006/relationships/slide" Target="/ppt/slides/slide5.xml" Id="R60e03c75c7014f01" /><Relationship Type="http://schemas.openxmlformats.org/officeDocument/2006/relationships/slide" Target="/ppt/slides/slide6.xml" Id="Rf4cc7c940f4c4174" /><Relationship Type="http://schemas.openxmlformats.org/officeDocument/2006/relationships/slide" Target="/ppt/slides/slide7.xml" Id="R3dc8678ebd74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c3afeb869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0df64f2dc4827" /><Relationship Type="http://schemas.openxmlformats.org/officeDocument/2006/relationships/theme" Target="/ppt/slideMasters/theme/theme1.xml" Id="Rfcf02429d053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0df64f2dc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e24b9faa6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9887252c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fd6d3e54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57796685c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aa1d199c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d3e3008f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7e6dd272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