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b3f617d40e4b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c52f0640f6471b"/>
  </p:sldMasterIdLst>
  <p:sldIdLst>
    <p:sldId xmlns:r="http://schemas.openxmlformats.org/officeDocument/2006/relationships" id="256" r:id="Rb14a24e5a6dd42e3"/>
    <p:sldId xmlns:r="http://schemas.openxmlformats.org/officeDocument/2006/relationships" id="257" r:id="Rae449ac164a54396"/>
    <p:sldId xmlns:r="http://schemas.openxmlformats.org/officeDocument/2006/relationships" id="258" r:id="Rfa0d3b05ef004317"/>
    <p:sldId xmlns:r="http://schemas.openxmlformats.org/officeDocument/2006/relationships" id="259" r:id="R17f2e12c1d5e4e00"/>
    <p:sldId xmlns:r="http://schemas.openxmlformats.org/officeDocument/2006/relationships" id="260" r:id="Rb119ae87c17f44b8"/>
    <p:sldId xmlns:r="http://schemas.openxmlformats.org/officeDocument/2006/relationships" id="261" r:id="Rfef2f96cf47d4989"/>
    <p:sldId xmlns:r="http://schemas.openxmlformats.org/officeDocument/2006/relationships" id="262" r:id="R741654f708ca41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c52f0640f6471b" /><Relationship Type="http://schemas.openxmlformats.org/officeDocument/2006/relationships/slide" Target="/ppt/slides/slide1.xml" Id="Rb14a24e5a6dd42e3" /><Relationship Type="http://schemas.openxmlformats.org/officeDocument/2006/relationships/slide" Target="/ppt/slides/slide2.xml" Id="Rae449ac164a54396" /><Relationship Type="http://schemas.openxmlformats.org/officeDocument/2006/relationships/slide" Target="/ppt/slides/slide3.xml" Id="Rfa0d3b05ef004317" /><Relationship Type="http://schemas.openxmlformats.org/officeDocument/2006/relationships/slide" Target="/ppt/slides/slide4.xml" Id="R17f2e12c1d5e4e00" /><Relationship Type="http://schemas.openxmlformats.org/officeDocument/2006/relationships/slide" Target="/ppt/slides/slide5.xml" Id="Rb119ae87c17f44b8" /><Relationship Type="http://schemas.openxmlformats.org/officeDocument/2006/relationships/slide" Target="/ppt/slides/slide6.xml" Id="Rfef2f96cf47d4989" /><Relationship Type="http://schemas.openxmlformats.org/officeDocument/2006/relationships/slide" Target="/ppt/slides/slide7.xml" Id="R741654f708ca41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9cb1b0b95445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4bc5f6a374b47" /><Relationship Type="http://schemas.openxmlformats.org/officeDocument/2006/relationships/theme" Target="/ppt/slideMasters/theme/theme1.xml" Id="R8fb7d92652984b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54bc5f6a374b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c4f7cda7648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d4aa9b16a4c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f6fe81db34a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aeb98a3224f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f288f42424b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df46578ca49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b71af408d48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 REVISJON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5 114 303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684 985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528 963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1 693 534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LUNDEKVAM COLIN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00 30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revisor@vestrevisjon.no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991 193 448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