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abb97fe32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033c1fa114d01"/>
  </p:sldMasterIdLst>
  <p:sldIdLst>
    <p:sldId xmlns:r="http://schemas.openxmlformats.org/officeDocument/2006/relationships" id="256" r:id="R1910d4737c824803"/>
    <p:sldId xmlns:r="http://schemas.openxmlformats.org/officeDocument/2006/relationships" id="257" r:id="R22cb1089c2134cc8"/>
    <p:sldId xmlns:r="http://schemas.openxmlformats.org/officeDocument/2006/relationships" id="258" r:id="Rd9592107798a4f34"/>
    <p:sldId xmlns:r="http://schemas.openxmlformats.org/officeDocument/2006/relationships" id="259" r:id="Ra84228314242468b"/>
    <p:sldId xmlns:r="http://schemas.openxmlformats.org/officeDocument/2006/relationships" id="260" r:id="R81f318f10a0b4e0a"/>
    <p:sldId xmlns:r="http://schemas.openxmlformats.org/officeDocument/2006/relationships" id="261" r:id="R3f11c499e7aa4d71"/>
    <p:sldId xmlns:r="http://schemas.openxmlformats.org/officeDocument/2006/relationships" id="262" r:id="Re549265a1357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033c1fa114d01" /><Relationship Type="http://schemas.openxmlformats.org/officeDocument/2006/relationships/slide" Target="/ppt/slides/slide1.xml" Id="R1910d4737c824803" /><Relationship Type="http://schemas.openxmlformats.org/officeDocument/2006/relationships/slide" Target="/ppt/slides/slide2.xml" Id="R22cb1089c2134cc8" /><Relationship Type="http://schemas.openxmlformats.org/officeDocument/2006/relationships/slide" Target="/ppt/slides/slide3.xml" Id="Rd9592107798a4f34" /><Relationship Type="http://schemas.openxmlformats.org/officeDocument/2006/relationships/slide" Target="/ppt/slides/slide4.xml" Id="Ra84228314242468b" /><Relationship Type="http://schemas.openxmlformats.org/officeDocument/2006/relationships/slide" Target="/ppt/slides/slide5.xml" Id="R81f318f10a0b4e0a" /><Relationship Type="http://schemas.openxmlformats.org/officeDocument/2006/relationships/slide" Target="/ppt/slides/slide6.xml" Id="R3f11c499e7aa4d71" /><Relationship Type="http://schemas.openxmlformats.org/officeDocument/2006/relationships/slide" Target="/ppt/slides/slide7.xml" Id="Re549265a1357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0fc793a11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68221be144c1" /><Relationship Type="http://schemas.openxmlformats.org/officeDocument/2006/relationships/theme" Target="/ppt/slideMasters/theme/theme1.xml" Id="R0acdbddaf20a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168221be1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fe53b66b3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a58fcc26d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de6fa7b4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37c0fda6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13f1d65f047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9162c6d3b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cbf1e8cad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OLE-RIKARD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Brendsrudtoppen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49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991 201 289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