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3e783ba7364f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c94de8e9ef456f"/>
  </p:sldMasterIdLst>
  <p:sldIdLst>
    <p:sldId xmlns:r="http://schemas.openxmlformats.org/officeDocument/2006/relationships" id="256" r:id="Re4205c2574cd41f2"/>
    <p:sldId xmlns:r="http://schemas.openxmlformats.org/officeDocument/2006/relationships" id="257" r:id="R1d5ef984c6394d70"/>
    <p:sldId xmlns:r="http://schemas.openxmlformats.org/officeDocument/2006/relationships" id="258" r:id="Rb737b2723dce4616"/>
    <p:sldId xmlns:r="http://schemas.openxmlformats.org/officeDocument/2006/relationships" id="259" r:id="R7c59bc7d4a1848f4"/>
    <p:sldId xmlns:r="http://schemas.openxmlformats.org/officeDocument/2006/relationships" id="260" r:id="R5950f6b6cc65458c"/>
    <p:sldId xmlns:r="http://schemas.openxmlformats.org/officeDocument/2006/relationships" id="261" r:id="Rb7abdf50cd6a4bf4"/>
    <p:sldId xmlns:r="http://schemas.openxmlformats.org/officeDocument/2006/relationships" id="262" r:id="R72a26564bd074c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c94de8e9ef456f" /><Relationship Type="http://schemas.openxmlformats.org/officeDocument/2006/relationships/slide" Target="/ppt/slides/slide1.xml" Id="Re4205c2574cd41f2" /><Relationship Type="http://schemas.openxmlformats.org/officeDocument/2006/relationships/slide" Target="/ppt/slides/slide2.xml" Id="R1d5ef984c6394d70" /><Relationship Type="http://schemas.openxmlformats.org/officeDocument/2006/relationships/slide" Target="/ppt/slides/slide3.xml" Id="Rb737b2723dce4616" /><Relationship Type="http://schemas.openxmlformats.org/officeDocument/2006/relationships/slide" Target="/ppt/slides/slide4.xml" Id="R7c59bc7d4a1848f4" /><Relationship Type="http://schemas.openxmlformats.org/officeDocument/2006/relationships/slide" Target="/ppt/slides/slide5.xml" Id="R5950f6b6cc65458c" /><Relationship Type="http://schemas.openxmlformats.org/officeDocument/2006/relationships/slide" Target="/ppt/slides/slide6.xml" Id="Rb7abdf50cd6a4bf4" /><Relationship Type="http://schemas.openxmlformats.org/officeDocument/2006/relationships/slide" Target="/ppt/slides/slide7.xml" Id="R72a26564bd074c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a7ba26b3cb43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0d962d0244f3b" /><Relationship Type="http://schemas.openxmlformats.org/officeDocument/2006/relationships/theme" Target="/ppt/slideMasters/theme/theme1.xml" Id="R2113b24d797546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70d962d0244f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15daa7c4f44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58070ce0b45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2196689094a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0df20e1bd43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37e780ac746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6e1de194d48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d6507ff0243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KPT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KPT INVEST AS ble etablert [år] og holder til i Rong.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135 718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9 755 723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9 755 723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TORSVIK KNUT PAUL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Blomåsen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5337 Rong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38 73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kptors@broadpark.no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991 241 558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KPT INVEST AS</a:t>
            </a:r>
          </a:p>
        </p:txBody>
      </p:sp>
    </p:spTree>
  </p:cSld>
  <p:clrMapOvr>
    <a:masterClrMapping xmlns:a="http://schemas.openxmlformats.org/drawingml/2006/main"/>
  </p:clrMapOvr>
</p:sld>
</file>