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ed03a29780544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21b22280cb147c6"/>
  </p:sldMasterIdLst>
  <p:sldIdLst>
    <p:sldId xmlns:r="http://schemas.openxmlformats.org/officeDocument/2006/relationships" id="256" r:id="R4509ab1b68034a60"/>
    <p:sldId xmlns:r="http://schemas.openxmlformats.org/officeDocument/2006/relationships" id="257" r:id="R9fe5ff9de64c46d2"/>
    <p:sldId xmlns:r="http://schemas.openxmlformats.org/officeDocument/2006/relationships" id="258" r:id="R1b681db438ef42d2"/>
    <p:sldId xmlns:r="http://schemas.openxmlformats.org/officeDocument/2006/relationships" id="259" r:id="R7f1fea91cf8f4edc"/>
    <p:sldId xmlns:r="http://schemas.openxmlformats.org/officeDocument/2006/relationships" id="260" r:id="Rbfb69ca51c9a47d6"/>
    <p:sldId xmlns:r="http://schemas.openxmlformats.org/officeDocument/2006/relationships" id="261" r:id="R67bb112f056e49f1"/>
    <p:sldId xmlns:r="http://schemas.openxmlformats.org/officeDocument/2006/relationships" id="262" r:id="R266a90cd1c8941f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1b22280cb147c6" /><Relationship Type="http://schemas.openxmlformats.org/officeDocument/2006/relationships/slide" Target="/ppt/slides/slide1.xml" Id="R4509ab1b68034a60" /><Relationship Type="http://schemas.openxmlformats.org/officeDocument/2006/relationships/slide" Target="/ppt/slides/slide2.xml" Id="R9fe5ff9de64c46d2" /><Relationship Type="http://schemas.openxmlformats.org/officeDocument/2006/relationships/slide" Target="/ppt/slides/slide3.xml" Id="R1b681db438ef42d2" /><Relationship Type="http://schemas.openxmlformats.org/officeDocument/2006/relationships/slide" Target="/ppt/slides/slide4.xml" Id="R7f1fea91cf8f4edc" /><Relationship Type="http://schemas.openxmlformats.org/officeDocument/2006/relationships/slide" Target="/ppt/slides/slide5.xml" Id="Rbfb69ca51c9a47d6" /><Relationship Type="http://schemas.openxmlformats.org/officeDocument/2006/relationships/slide" Target="/ppt/slides/slide6.xml" Id="R67bb112f056e49f1" /><Relationship Type="http://schemas.openxmlformats.org/officeDocument/2006/relationships/slide" Target="/ppt/slides/slide7.xml" Id="R266a90cd1c8941f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6fb2f36f08421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4187fd17d6442b7" /><Relationship Type="http://schemas.openxmlformats.org/officeDocument/2006/relationships/theme" Target="/ppt/slideMasters/theme/theme1.xml" Id="R05819c0feae2440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4187fd17d6442b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743d00ad974d9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5bddb62e8c49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e27cd373e480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3971c9b14d43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777b80299d473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c1ed37d8c427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e8a86964d142d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VARNER 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−9 954 275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−12 325 872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−157 515 655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1 609 094 762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1 633 330 665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92,7 %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INVEST AS  –  5,4 %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TERE AS  –  1,3 %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KAPITAL AS  –  0,6 %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66773100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991 248 668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VARNER KAPITAL AS</a:t>
            </a:r>
          </a:p>
        </p:txBody>
      </p:sp>
    </p:spTree>
  </p:cSld>
  <p:clrMapOvr>
    <a:masterClrMapping xmlns:a="http://schemas.openxmlformats.org/drawingml/2006/main"/>
  </p:clrMapOvr>
</p:sld>
</file>