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f24e8b6b5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bf1ec0e3b453d"/>
  </p:sldMasterIdLst>
  <p:sldIdLst>
    <p:sldId xmlns:r="http://schemas.openxmlformats.org/officeDocument/2006/relationships" id="256" r:id="R401f9a66adc942f3"/>
    <p:sldId xmlns:r="http://schemas.openxmlformats.org/officeDocument/2006/relationships" id="257" r:id="R9b3a4cb93fd3417a"/>
    <p:sldId xmlns:r="http://schemas.openxmlformats.org/officeDocument/2006/relationships" id="258" r:id="R004dd979289243c5"/>
    <p:sldId xmlns:r="http://schemas.openxmlformats.org/officeDocument/2006/relationships" id="259" r:id="R51ebbbcc744e407b"/>
    <p:sldId xmlns:r="http://schemas.openxmlformats.org/officeDocument/2006/relationships" id="260" r:id="Rcf099b2c59f24db6"/>
    <p:sldId xmlns:r="http://schemas.openxmlformats.org/officeDocument/2006/relationships" id="261" r:id="R63fc73f0f16843d3"/>
    <p:sldId xmlns:r="http://schemas.openxmlformats.org/officeDocument/2006/relationships" id="262" r:id="R4e70c370292f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bf1ec0e3b453d" /><Relationship Type="http://schemas.openxmlformats.org/officeDocument/2006/relationships/slide" Target="/ppt/slides/slide1.xml" Id="R401f9a66adc942f3" /><Relationship Type="http://schemas.openxmlformats.org/officeDocument/2006/relationships/slide" Target="/ppt/slides/slide2.xml" Id="R9b3a4cb93fd3417a" /><Relationship Type="http://schemas.openxmlformats.org/officeDocument/2006/relationships/slide" Target="/ppt/slides/slide3.xml" Id="R004dd979289243c5" /><Relationship Type="http://schemas.openxmlformats.org/officeDocument/2006/relationships/slide" Target="/ppt/slides/slide4.xml" Id="R51ebbbcc744e407b" /><Relationship Type="http://schemas.openxmlformats.org/officeDocument/2006/relationships/slide" Target="/ppt/slides/slide5.xml" Id="Rcf099b2c59f24db6" /><Relationship Type="http://schemas.openxmlformats.org/officeDocument/2006/relationships/slide" Target="/ppt/slides/slide6.xml" Id="R63fc73f0f16843d3" /><Relationship Type="http://schemas.openxmlformats.org/officeDocument/2006/relationships/slide" Target="/ppt/slides/slide7.xml" Id="R4e70c370292f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126662d88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51f4d57d4287" /><Relationship Type="http://schemas.openxmlformats.org/officeDocument/2006/relationships/theme" Target="/ppt/slideMasters/theme/theme1.xml" Id="Raa38b759278e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651f4d57d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7a65bdc3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9e87132be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9699f189c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75c84902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5fdc71ee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606269d1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4f5d8fbf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