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3301ae745547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e4539343524ad7"/>
  </p:sldMasterIdLst>
  <p:sldIdLst>
    <p:sldId xmlns:r="http://schemas.openxmlformats.org/officeDocument/2006/relationships" id="256" r:id="R7abf812038894dde"/>
    <p:sldId xmlns:r="http://schemas.openxmlformats.org/officeDocument/2006/relationships" id="257" r:id="Rd107637b47a34da7"/>
    <p:sldId xmlns:r="http://schemas.openxmlformats.org/officeDocument/2006/relationships" id="258" r:id="Rb5fa6179e9b84970"/>
    <p:sldId xmlns:r="http://schemas.openxmlformats.org/officeDocument/2006/relationships" id="259" r:id="Rf9b03791ca744ba5"/>
    <p:sldId xmlns:r="http://schemas.openxmlformats.org/officeDocument/2006/relationships" id="260" r:id="R7848303e4f774392"/>
    <p:sldId xmlns:r="http://schemas.openxmlformats.org/officeDocument/2006/relationships" id="261" r:id="Re6240c9e4f9443c0"/>
    <p:sldId xmlns:r="http://schemas.openxmlformats.org/officeDocument/2006/relationships" id="262" r:id="R182add0c5c7043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4539343524ad7" /><Relationship Type="http://schemas.openxmlformats.org/officeDocument/2006/relationships/slide" Target="/ppt/slides/slide1.xml" Id="R7abf812038894dde" /><Relationship Type="http://schemas.openxmlformats.org/officeDocument/2006/relationships/slide" Target="/ppt/slides/slide2.xml" Id="Rd107637b47a34da7" /><Relationship Type="http://schemas.openxmlformats.org/officeDocument/2006/relationships/slide" Target="/ppt/slides/slide3.xml" Id="Rb5fa6179e9b84970" /><Relationship Type="http://schemas.openxmlformats.org/officeDocument/2006/relationships/slide" Target="/ppt/slides/slide4.xml" Id="Rf9b03791ca744ba5" /><Relationship Type="http://schemas.openxmlformats.org/officeDocument/2006/relationships/slide" Target="/ppt/slides/slide5.xml" Id="R7848303e4f774392" /><Relationship Type="http://schemas.openxmlformats.org/officeDocument/2006/relationships/slide" Target="/ppt/slides/slide6.xml" Id="Re6240c9e4f9443c0" /><Relationship Type="http://schemas.openxmlformats.org/officeDocument/2006/relationships/slide" Target="/ppt/slides/slide7.xml" Id="R182add0c5c7043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6dfbf772146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9d2f1511c4b2e" /><Relationship Type="http://schemas.openxmlformats.org/officeDocument/2006/relationships/theme" Target="/ppt/slideMasters/theme/theme1.xml" Id="Rc2f2e5840b834d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49d2f1511c4b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8502a9c9d41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09e269dbb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a4042097e4a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6bbca187c49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b0e6b426c47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15d814e224d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e3cf16a7148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LILY HOSPITALITY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231 853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1 080 076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PROPERTY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991 304 673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