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f5799b71784b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d4901fceba4e75"/>
  </p:sldMasterIdLst>
  <p:sldIdLst>
    <p:sldId xmlns:r="http://schemas.openxmlformats.org/officeDocument/2006/relationships" id="256" r:id="Rdc809f6ae0744b36"/>
    <p:sldId xmlns:r="http://schemas.openxmlformats.org/officeDocument/2006/relationships" id="257" r:id="Ra9dd5e2a08cf4ebc"/>
    <p:sldId xmlns:r="http://schemas.openxmlformats.org/officeDocument/2006/relationships" id="258" r:id="Ra51fa7d070dc4594"/>
    <p:sldId xmlns:r="http://schemas.openxmlformats.org/officeDocument/2006/relationships" id="259" r:id="Rb14193f0ac874aa7"/>
    <p:sldId xmlns:r="http://schemas.openxmlformats.org/officeDocument/2006/relationships" id="260" r:id="Rc239f64378d24e9b"/>
    <p:sldId xmlns:r="http://schemas.openxmlformats.org/officeDocument/2006/relationships" id="261" r:id="Rfade4bba33bd4d83"/>
    <p:sldId xmlns:r="http://schemas.openxmlformats.org/officeDocument/2006/relationships" id="262" r:id="Rf260e7fa384543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d4901fceba4e75" /><Relationship Type="http://schemas.openxmlformats.org/officeDocument/2006/relationships/slide" Target="/ppt/slides/slide1.xml" Id="Rdc809f6ae0744b36" /><Relationship Type="http://schemas.openxmlformats.org/officeDocument/2006/relationships/slide" Target="/ppt/slides/slide2.xml" Id="Ra9dd5e2a08cf4ebc" /><Relationship Type="http://schemas.openxmlformats.org/officeDocument/2006/relationships/slide" Target="/ppt/slides/slide3.xml" Id="Ra51fa7d070dc4594" /><Relationship Type="http://schemas.openxmlformats.org/officeDocument/2006/relationships/slide" Target="/ppt/slides/slide4.xml" Id="Rb14193f0ac874aa7" /><Relationship Type="http://schemas.openxmlformats.org/officeDocument/2006/relationships/slide" Target="/ppt/slides/slide5.xml" Id="Rc239f64378d24e9b" /><Relationship Type="http://schemas.openxmlformats.org/officeDocument/2006/relationships/slide" Target="/ppt/slides/slide6.xml" Id="Rfade4bba33bd4d83" /><Relationship Type="http://schemas.openxmlformats.org/officeDocument/2006/relationships/slide" Target="/ppt/slides/slide7.xml" Id="Rf260e7fa384543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41ba0f73e84a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d3af538ba4922" /><Relationship Type="http://schemas.openxmlformats.org/officeDocument/2006/relationships/theme" Target="/ppt/slideMasters/theme/theme1.xml" Id="R297e0435815044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ed3af538ba49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e835edd094f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cd648ea8d41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19ecdf80a4b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5aa26d2e54c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f2a75e11545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2bd3a981340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c2884209d45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FURULY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FURULY CAPITAL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10 217 420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18 469 923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26 650 876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KJETIL RAMSLIE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Voldmogrenda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2411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991 380 388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