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eb436b4eae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c473450ad4062"/>
  </p:sldMasterIdLst>
  <p:sldIdLst>
    <p:sldId xmlns:r="http://schemas.openxmlformats.org/officeDocument/2006/relationships" id="256" r:id="R844bd09754b44804"/>
    <p:sldId xmlns:r="http://schemas.openxmlformats.org/officeDocument/2006/relationships" id="257" r:id="R971925a117514e4e"/>
    <p:sldId xmlns:r="http://schemas.openxmlformats.org/officeDocument/2006/relationships" id="258" r:id="R63efed795e1b4e36"/>
    <p:sldId xmlns:r="http://schemas.openxmlformats.org/officeDocument/2006/relationships" id="259" r:id="R771f82eaf5e84822"/>
    <p:sldId xmlns:r="http://schemas.openxmlformats.org/officeDocument/2006/relationships" id="260" r:id="R933373d8a47c4eb7"/>
    <p:sldId xmlns:r="http://schemas.openxmlformats.org/officeDocument/2006/relationships" id="261" r:id="R0a699d9470d34d5d"/>
    <p:sldId xmlns:r="http://schemas.openxmlformats.org/officeDocument/2006/relationships" id="262" r:id="Rf608dfe734c7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c473450ad4062" /><Relationship Type="http://schemas.openxmlformats.org/officeDocument/2006/relationships/slide" Target="/ppt/slides/slide1.xml" Id="R844bd09754b44804" /><Relationship Type="http://schemas.openxmlformats.org/officeDocument/2006/relationships/slide" Target="/ppt/slides/slide2.xml" Id="R971925a117514e4e" /><Relationship Type="http://schemas.openxmlformats.org/officeDocument/2006/relationships/slide" Target="/ppt/slides/slide3.xml" Id="R63efed795e1b4e36" /><Relationship Type="http://schemas.openxmlformats.org/officeDocument/2006/relationships/slide" Target="/ppt/slides/slide4.xml" Id="R771f82eaf5e84822" /><Relationship Type="http://schemas.openxmlformats.org/officeDocument/2006/relationships/slide" Target="/ppt/slides/slide5.xml" Id="R933373d8a47c4eb7" /><Relationship Type="http://schemas.openxmlformats.org/officeDocument/2006/relationships/slide" Target="/ppt/slides/slide6.xml" Id="R0a699d9470d34d5d" /><Relationship Type="http://schemas.openxmlformats.org/officeDocument/2006/relationships/slide" Target="/ppt/slides/slide7.xml" Id="Rf608dfe734c7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c1cd7bedf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6a1e65e24cc2" /><Relationship Type="http://schemas.openxmlformats.org/officeDocument/2006/relationships/theme" Target="/ppt/slideMasters/theme/theme1.xml" Id="R1622593d7706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36a1e65e2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4f6dd9b0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6b8d83d90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d277011e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3c88fba314b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d7deb07d7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8dbb83da49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a273908e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REIDUN MYRLAND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