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8bc0c7af7b4b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2432f31c6e40ea"/>
  </p:sldMasterIdLst>
  <p:sldIdLst>
    <p:sldId xmlns:r="http://schemas.openxmlformats.org/officeDocument/2006/relationships" id="256" r:id="R45525b11cfaa4761"/>
    <p:sldId xmlns:r="http://schemas.openxmlformats.org/officeDocument/2006/relationships" id="257" r:id="Rd20c31c63d1e4f20"/>
    <p:sldId xmlns:r="http://schemas.openxmlformats.org/officeDocument/2006/relationships" id="258" r:id="Rcf6d80a0fb7a4542"/>
    <p:sldId xmlns:r="http://schemas.openxmlformats.org/officeDocument/2006/relationships" id="259" r:id="R7dbdc63710254f21"/>
    <p:sldId xmlns:r="http://schemas.openxmlformats.org/officeDocument/2006/relationships" id="260" r:id="Re7a833c720804ba1"/>
    <p:sldId xmlns:r="http://schemas.openxmlformats.org/officeDocument/2006/relationships" id="261" r:id="R0c2deb0b334e4ef1"/>
    <p:sldId xmlns:r="http://schemas.openxmlformats.org/officeDocument/2006/relationships" id="262" r:id="R5cb2cc832c954a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2432f31c6e40ea" /><Relationship Type="http://schemas.openxmlformats.org/officeDocument/2006/relationships/slide" Target="/ppt/slides/slide1.xml" Id="R45525b11cfaa4761" /><Relationship Type="http://schemas.openxmlformats.org/officeDocument/2006/relationships/slide" Target="/ppt/slides/slide2.xml" Id="Rd20c31c63d1e4f20" /><Relationship Type="http://schemas.openxmlformats.org/officeDocument/2006/relationships/slide" Target="/ppt/slides/slide3.xml" Id="Rcf6d80a0fb7a4542" /><Relationship Type="http://schemas.openxmlformats.org/officeDocument/2006/relationships/slide" Target="/ppt/slides/slide4.xml" Id="R7dbdc63710254f21" /><Relationship Type="http://schemas.openxmlformats.org/officeDocument/2006/relationships/slide" Target="/ppt/slides/slide5.xml" Id="Re7a833c720804ba1" /><Relationship Type="http://schemas.openxmlformats.org/officeDocument/2006/relationships/slide" Target="/ppt/slides/slide6.xml" Id="R0c2deb0b334e4ef1" /><Relationship Type="http://schemas.openxmlformats.org/officeDocument/2006/relationships/slide" Target="/ppt/slides/slide7.xml" Id="R5cb2cc832c954a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e719a3ed9747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6b5d7141f84554" /><Relationship Type="http://schemas.openxmlformats.org/officeDocument/2006/relationships/theme" Target="/ppt/slideMasters/theme/theme1.xml" Id="R2384b41cd7994a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6b5d7141f845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837932e93a4b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9cdc4513b48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0823f2e37140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57a7150e614f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cb5126f5147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99166009d479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4374d13c0f4b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DRAMMEN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DRAMMEN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DRAMMEN REVISJON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DRAMMEN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DRAMMEN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DRAMMEN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5 871 029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2 301 612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1 843 195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4 539 577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5 793 986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DRAMMEN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KRISTIAN HAGEN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DRAMMEN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Bjørnstjerne Bjørnsons gate 110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3044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82 96 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991 445 668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DRAMMEN REVISJON AS</a:t>
            </a:r>
          </a:p>
        </p:txBody>
      </p:sp>
    </p:spTree>
  </p:cSld>
  <p:clrMapOvr>
    <a:masterClrMapping xmlns:a="http://schemas.openxmlformats.org/drawingml/2006/main"/>
  </p:clrMapOvr>
</p:sld>
</file>