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8d7c4378764d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f30d16047948da"/>
  </p:sldMasterIdLst>
  <p:sldIdLst>
    <p:sldId xmlns:r="http://schemas.openxmlformats.org/officeDocument/2006/relationships" id="256" r:id="Rd0a430e9471b4f24"/>
    <p:sldId xmlns:r="http://schemas.openxmlformats.org/officeDocument/2006/relationships" id="257" r:id="R12d5ba62aee24c09"/>
    <p:sldId xmlns:r="http://schemas.openxmlformats.org/officeDocument/2006/relationships" id="258" r:id="R5dc31935fad84983"/>
    <p:sldId xmlns:r="http://schemas.openxmlformats.org/officeDocument/2006/relationships" id="259" r:id="Rbbc7e6f51de34035"/>
    <p:sldId xmlns:r="http://schemas.openxmlformats.org/officeDocument/2006/relationships" id="260" r:id="Rf929bdd9bebe4daa"/>
    <p:sldId xmlns:r="http://schemas.openxmlformats.org/officeDocument/2006/relationships" id="261" r:id="Rc63ca806004146d6"/>
    <p:sldId xmlns:r="http://schemas.openxmlformats.org/officeDocument/2006/relationships" id="262" r:id="R712343e088a841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30d16047948da" /><Relationship Type="http://schemas.openxmlformats.org/officeDocument/2006/relationships/slide" Target="/ppt/slides/slide1.xml" Id="Rd0a430e9471b4f24" /><Relationship Type="http://schemas.openxmlformats.org/officeDocument/2006/relationships/slide" Target="/ppt/slides/slide2.xml" Id="R12d5ba62aee24c09" /><Relationship Type="http://schemas.openxmlformats.org/officeDocument/2006/relationships/slide" Target="/ppt/slides/slide3.xml" Id="R5dc31935fad84983" /><Relationship Type="http://schemas.openxmlformats.org/officeDocument/2006/relationships/slide" Target="/ppt/slides/slide4.xml" Id="Rbbc7e6f51de34035" /><Relationship Type="http://schemas.openxmlformats.org/officeDocument/2006/relationships/slide" Target="/ppt/slides/slide5.xml" Id="Rf929bdd9bebe4daa" /><Relationship Type="http://schemas.openxmlformats.org/officeDocument/2006/relationships/slide" Target="/ppt/slides/slide6.xml" Id="Rc63ca806004146d6" /><Relationship Type="http://schemas.openxmlformats.org/officeDocument/2006/relationships/slide" Target="/ppt/slides/slide7.xml" Id="R712343e088a841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b9922c994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d4896aefa4c3e" /><Relationship Type="http://schemas.openxmlformats.org/officeDocument/2006/relationships/theme" Target="/ppt/slideMasters/theme/theme1.xml" Id="Re74ced1ec50545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6d4896aefa4c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835dc9e7a4b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8a4ef5f6b48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5016e8d0448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a6a9cd9ed43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cd8775bbe4c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61a4631ed40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0f5ab85b7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263 929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43 410 176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88 007 856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89 126 168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CAMILLA GLUD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PETER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MARIA GLUD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991 482 458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