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5dc25c41048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a64daa69874bcc"/>
  </p:sldMasterIdLst>
  <p:sldIdLst>
    <p:sldId xmlns:r="http://schemas.openxmlformats.org/officeDocument/2006/relationships" id="256" r:id="R200b1455204a44ae"/>
    <p:sldId xmlns:r="http://schemas.openxmlformats.org/officeDocument/2006/relationships" id="257" r:id="Rab00212665ea4f80"/>
    <p:sldId xmlns:r="http://schemas.openxmlformats.org/officeDocument/2006/relationships" id="258" r:id="R4af4c7c2edec4fa9"/>
    <p:sldId xmlns:r="http://schemas.openxmlformats.org/officeDocument/2006/relationships" id="259" r:id="R397f1a8c7d08408e"/>
    <p:sldId xmlns:r="http://schemas.openxmlformats.org/officeDocument/2006/relationships" id="260" r:id="R6fa6ba8f09594565"/>
    <p:sldId xmlns:r="http://schemas.openxmlformats.org/officeDocument/2006/relationships" id="261" r:id="R2aab163c1bb74549"/>
    <p:sldId xmlns:r="http://schemas.openxmlformats.org/officeDocument/2006/relationships" id="262" r:id="R1ad17f21e9cc44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a64daa69874bcc" /><Relationship Type="http://schemas.openxmlformats.org/officeDocument/2006/relationships/slide" Target="/ppt/slides/slide1.xml" Id="R200b1455204a44ae" /><Relationship Type="http://schemas.openxmlformats.org/officeDocument/2006/relationships/slide" Target="/ppt/slides/slide2.xml" Id="Rab00212665ea4f80" /><Relationship Type="http://schemas.openxmlformats.org/officeDocument/2006/relationships/slide" Target="/ppt/slides/slide3.xml" Id="R4af4c7c2edec4fa9" /><Relationship Type="http://schemas.openxmlformats.org/officeDocument/2006/relationships/slide" Target="/ppt/slides/slide4.xml" Id="R397f1a8c7d08408e" /><Relationship Type="http://schemas.openxmlformats.org/officeDocument/2006/relationships/slide" Target="/ppt/slides/slide5.xml" Id="R6fa6ba8f09594565" /><Relationship Type="http://schemas.openxmlformats.org/officeDocument/2006/relationships/slide" Target="/ppt/slides/slide6.xml" Id="R2aab163c1bb74549" /><Relationship Type="http://schemas.openxmlformats.org/officeDocument/2006/relationships/slide" Target="/ppt/slides/slide7.xml" Id="R1ad17f21e9cc44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0f629751d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1b07ea7c345ba" /><Relationship Type="http://schemas.openxmlformats.org/officeDocument/2006/relationships/theme" Target="/ppt/slideMasters/theme/theme1.xml" Id="Rec91dcf2c8b54f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e1b07ea7c345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52b7d7eb5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bc6145d214b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2e671d285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bf5a0766745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94dc3efc94c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699cf30bb45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f41da3ac5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ANGA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ANGA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13 265 518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100 968 266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117 053 134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GAARUD ANDERS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991 488 928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ANGA KAPITAL AS</a:t>
            </a:r>
          </a:p>
        </p:txBody>
      </p:sp>
    </p:spTree>
  </p:cSld>
  <p:clrMapOvr>
    <a:masterClrMapping xmlns:a="http://schemas.openxmlformats.org/drawingml/2006/main"/>
  </p:clrMapOvr>
</p:sld>
</file>