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83d4fa531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df6716c5b478d"/>
  </p:sldMasterIdLst>
  <p:sldIdLst>
    <p:sldId xmlns:r="http://schemas.openxmlformats.org/officeDocument/2006/relationships" id="256" r:id="R19222895a83c4685"/>
    <p:sldId xmlns:r="http://schemas.openxmlformats.org/officeDocument/2006/relationships" id="257" r:id="R7d73a5d4ff7f4f3b"/>
    <p:sldId xmlns:r="http://schemas.openxmlformats.org/officeDocument/2006/relationships" id="258" r:id="R3cf60875a936417b"/>
    <p:sldId xmlns:r="http://schemas.openxmlformats.org/officeDocument/2006/relationships" id="259" r:id="R4e3adb336cfc4789"/>
    <p:sldId xmlns:r="http://schemas.openxmlformats.org/officeDocument/2006/relationships" id="260" r:id="R2b2f7265af174c04"/>
    <p:sldId xmlns:r="http://schemas.openxmlformats.org/officeDocument/2006/relationships" id="261" r:id="R1b1143bcd3c44591"/>
    <p:sldId xmlns:r="http://schemas.openxmlformats.org/officeDocument/2006/relationships" id="262" r:id="Rdd851c67b5ce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df6716c5b478d" /><Relationship Type="http://schemas.openxmlformats.org/officeDocument/2006/relationships/slide" Target="/ppt/slides/slide1.xml" Id="R19222895a83c4685" /><Relationship Type="http://schemas.openxmlformats.org/officeDocument/2006/relationships/slide" Target="/ppt/slides/slide2.xml" Id="R7d73a5d4ff7f4f3b" /><Relationship Type="http://schemas.openxmlformats.org/officeDocument/2006/relationships/slide" Target="/ppt/slides/slide3.xml" Id="R3cf60875a936417b" /><Relationship Type="http://schemas.openxmlformats.org/officeDocument/2006/relationships/slide" Target="/ppt/slides/slide4.xml" Id="R4e3adb336cfc4789" /><Relationship Type="http://schemas.openxmlformats.org/officeDocument/2006/relationships/slide" Target="/ppt/slides/slide5.xml" Id="R2b2f7265af174c04" /><Relationship Type="http://schemas.openxmlformats.org/officeDocument/2006/relationships/slide" Target="/ppt/slides/slide6.xml" Id="R1b1143bcd3c44591" /><Relationship Type="http://schemas.openxmlformats.org/officeDocument/2006/relationships/slide" Target="/ppt/slides/slide7.xml" Id="Rdd851c67b5ce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a9353e934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268f0ecc423b" /><Relationship Type="http://schemas.openxmlformats.org/officeDocument/2006/relationships/theme" Target="/ppt/slideMasters/theme/theme1.xml" Id="R6fea4369ccc2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5268f0ecc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91ae3bf6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1f548c027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655a9cbeb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486074eb3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a2d72190d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78e6da376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1cf1cec51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68 364 295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34 427 648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142 712 282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